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</p:sldMasterIdLst>
  <p:notesMasterIdLst>
    <p:notesMasterId r:id="rId138"/>
  </p:notesMasterIdLst>
  <p:handoutMasterIdLst>
    <p:handoutMasterId r:id="rId139"/>
  </p:handoutMasterIdLst>
  <p:sldIdLst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3" r:id="rId17"/>
    <p:sldId id="272" r:id="rId18"/>
    <p:sldId id="274" r:id="rId19"/>
    <p:sldId id="275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7" r:id="rId29"/>
    <p:sldId id="288" r:id="rId30"/>
    <p:sldId id="290" r:id="rId31"/>
    <p:sldId id="292" r:id="rId32"/>
    <p:sldId id="293" r:id="rId33"/>
    <p:sldId id="294" r:id="rId34"/>
    <p:sldId id="296" r:id="rId35"/>
    <p:sldId id="297" r:id="rId36"/>
    <p:sldId id="298" r:id="rId37"/>
    <p:sldId id="300" r:id="rId38"/>
    <p:sldId id="301" r:id="rId39"/>
    <p:sldId id="302" r:id="rId40"/>
    <p:sldId id="303" r:id="rId41"/>
    <p:sldId id="305" r:id="rId42"/>
    <p:sldId id="306" r:id="rId43"/>
    <p:sldId id="307" r:id="rId44"/>
    <p:sldId id="308" r:id="rId45"/>
    <p:sldId id="310" r:id="rId46"/>
    <p:sldId id="311" r:id="rId47"/>
    <p:sldId id="312" r:id="rId48"/>
    <p:sldId id="313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2" r:id="rId65"/>
    <p:sldId id="331" r:id="rId66"/>
    <p:sldId id="333" r:id="rId67"/>
    <p:sldId id="334" r:id="rId68"/>
    <p:sldId id="335" r:id="rId69"/>
    <p:sldId id="337" r:id="rId70"/>
    <p:sldId id="338" r:id="rId71"/>
    <p:sldId id="339" r:id="rId72"/>
    <p:sldId id="340" r:id="rId73"/>
    <p:sldId id="342" r:id="rId74"/>
    <p:sldId id="343" r:id="rId75"/>
    <p:sldId id="344" r:id="rId76"/>
    <p:sldId id="345" r:id="rId77"/>
    <p:sldId id="347" r:id="rId78"/>
    <p:sldId id="348" r:id="rId79"/>
    <p:sldId id="349" r:id="rId80"/>
    <p:sldId id="351" r:id="rId81"/>
    <p:sldId id="353" r:id="rId82"/>
    <p:sldId id="354" r:id="rId83"/>
    <p:sldId id="355" r:id="rId84"/>
    <p:sldId id="356" r:id="rId85"/>
    <p:sldId id="358" r:id="rId86"/>
    <p:sldId id="359" r:id="rId87"/>
    <p:sldId id="360" r:id="rId88"/>
    <p:sldId id="361" r:id="rId89"/>
    <p:sldId id="362" r:id="rId90"/>
    <p:sldId id="363" r:id="rId91"/>
    <p:sldId id="365" r:id="rId92"/>
    <p:sldId id="366" r:id="rId93"/>
    <p:sldId id="367" r:id="rId94"/>
    <p:sldId id="368" r:id="rId95"/>
    <p:sldId id="370" r:id="rId96"/>
    <p:sldId id="371" r:id="rId97"/>
    <p:sldId id="372" r:id="rId98"/>
    <p:sldId id="374" r:id="rId99"/>
    <p:sldId id="375" r:id="rId100"/>
    <p:sldId id="376" r:id="rId101"/>
    <p:sldId id="378" r:id="rId102"/>
    <p:sldId id="379" r:id="rId103"/>
    <p:sldId id="380" r:id="rId104"/>
    <p:sldId id="382" r:id="rId105"/>
    <p:sldId id="383" r:id="rId106"/>
    <p:sldId id="384" r:id="rId107"/>
    <p:sldId id="385" r:id="rId108"/>
    <p:sldId id="387" r:id="rId109"/>
    <p:sldId id="388" r:id="rId110"/>
    <p:sldId id="389" r:id="rId111"/>
    <p:sldId id="391" r:id="rId112"/>
    <p:sldId id="392" r:id="rId113"/>
    <p:sldId id="393" r:id="rId114"/>
    <p:sldId id="394" r:id="rId115"/>
    <p:sldId id="395" r:id="rId116"/>
    <p:sldId id="397" r:id="rId117"/>
    <p:sldId id="421" r:id="rId118"/>
    <p:sldId id="399" r:id="rId119"/>
    <p:sldId id="400" r:id="rId120"/>
    <p:sldId id="422" r:id="rId121"/>
    <p:sldId id="402" r:id="rId122"/>
    <p:sldId id="404" r:id="rId123"/>
    <p:sldId id="405" r:id="rId124"/>
    <p:sldId id="406" r:id="rId125"/>
    <p:sldId id="407" r:id="rId126"/>
    <p:sldId id="408" r:id="rId127"/>
    <p:sldId id="409" r:id="rId128"/>
    <p:sldId id="411" r:id="rId129"/>
    <p:sldId id="412" r:id="rId130"/>
    <p:sldId id="413" r:id="rId131"/>
    <p:sldId id="414" r:id="rId132"/>
    <p:sldId id="415" r:id="rId133"/>
    <p:sldId id="417" r:id="rId134"/>
    <p:sldId id="418" r:id="rId135"/>
    <p:sldId id="419" r:id="rId136"/>
    <p:sldId id="420" r:id="rId1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9AA0A6"/>
          </p15:clr>
        </p15:guide>
        <p15:guide id="2" pos="3864" userDrawn="1">
          <p15:clr>
            <a:srgbClr val="9AA0A6"/>
          </p15:clr>
        </p15:guide>
        <p15:guide id="4" pos="3168" userDrawn="1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le Mora" initials="" lastIdx="22" clrIdx="0"/>
  <p:cmAuthor id="1" name="Courtney Hodge" initials="" lastIdx="5" clrIdx="1"/>
  <p:cmAuthor id="2" name="Couldn’t load user" initials="" lastIdx="1" clrIdx="2"/>
  <p:cmAuthor id="3" name="Christine Matheney" initials="" lastIdx="1" clrIdx="3"/>
  <p:cmAuthor id="4" name="Kenney chan" initials="" lastIdx="3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2C2"/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8507C9-6038-4526-82F5-E38EDF433B2E}" v="66" dt="2022-06-28T03:06:00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94660"/>
  </p:normalViewPr>
  <p:slideViewPr>
    <p:cSldViewPr snapToGrid="0">
      <p:cViewPr varScale="1">
        <p:scale>
          <a:sx n="40" d="100"/>
          <a:sy n="40" d="100"/>
        </p:scale>
        <p:origin x="24" y="821"/>
      </p:cViewPr>
      <p:guideLst>
        <p:guide orient="horz" pos="2160"/>
        <p:guide pos="3864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handoutMaster" Target="handoutMasters/handoutMaster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commentAuthors" Target="commentAuthors.xml"/><Relationship Id="rId14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F22432-AB37-2BA5-10E7-CE9D9E586C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9A667-A815-82D2-8478-A45BB8B209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DE5F66-C25C-4179-905E-91E22122D6CD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6CAC1-A5D7-EED9-40A9-4BBAA88F16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48BD51-64CD-0634-C42C-32C0DFE7E0C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2BB7D6-1984-4C0D-864C-36EE984C6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5779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08035f4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08035f4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f9eb51b5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f9eb51b5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2099d60063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2099d60063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2099d60063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2099d60063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12099d60063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12099d60063_0_6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12099d60063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12099d60063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2099d60063_0_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2099d60063_0_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2099d60063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2099d60063_0_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2099d60063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12099d60063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12099d60063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12099d60063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12099d60063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12099d60063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2099d60063_0_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2099d60063_0_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f9eb51b5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f9eb51b5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2099d60063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2099d60063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2099d60063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2099d60063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120eb3e9e04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120eb3e9e04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12099d60063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12099d60063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2099d60063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2099d60063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137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2099d60063_0_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2099d60063_0_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20eb3e9e04_14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20eb3e9e04_14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2099d60063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2099d60063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98900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12099d60063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12099d60063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2099d60063_0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2099d60063_0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f9eb51b52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f9eb51b52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2099d60063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2099d60063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12099d60063_0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12099d60063_0_7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2099d60063_0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2099d60063_0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12099d60063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12099d60063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12099d60063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12099d60063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2099d60063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12099d60063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12099d60063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12099d60063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2099d60063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2099d60063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12099d60063_0_7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12099d60063_0_7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12099d60063_0_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12099d60063_0_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1f9eb51b52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1f9eb51b52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2099d60063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2099d60063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12099d60063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12099d60063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12099d60063_0_8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12099d60063_0_8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12099d60063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12099d60063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08035f4f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08035f4f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f9eb51b5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f9eb51b5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f9eb51b5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f9eb51b5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1f9eb51b52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1f9eb51b52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f9eb51b5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f9eb51b5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f9eb51b5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f9eb51b5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f9eb51b5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f9eb51b5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f9eb51b52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f9eb51b52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f9eb51b52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f9eb51b52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f9eb51b52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f9eb51b52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1f9eb51b52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1f9eb51b52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f9eb51b52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f9eb51b52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099d60063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099d60063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2099d6006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2099d6006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2099d6006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2099d6006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099d6006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099d6006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2099d6006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2099d6006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61cb18b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61cb18b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629f06a6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629f06a6d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099d6006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099d6006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2099d6006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2099d6006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099d6006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099d6006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099d60063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099d60063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2099d60063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2099d60063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2099d60063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2099d60063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629f06a6d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629f06a6d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099d60063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099d60063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2099d6006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2099d6006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f9eb51b5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f9eb51b5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099d60063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099d60063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2099d60063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2099d60063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2099d60063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2099d60063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2099d6006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2099d60063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2099d6006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2099d6006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2099d60063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2099d60063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099d60063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099d60063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2099d60063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2099d60063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2099d60063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2099d60063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2099d60063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2099d60063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f9eb51b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f9eb51b5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2099d60063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2099d60063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12099d60063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12099d60063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2099d6006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2099d6006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2629f06a6d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2629f06a6d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2099d60063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2099d60063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2629f06a6d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2629f06a6d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2099d60063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2099d60063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2099d60063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12099d60063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2099d6006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2099d6006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2099d60063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2099d60063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2099d60063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2099d60063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2099d60063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2099d60063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2099d60063_0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2099d60063_0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2099d60063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2099d60063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2099d6006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2099d6006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2629f06a6d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2629f06a6d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2099d60063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2099d60063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12099d60063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12099d60063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12099d60063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12099d60063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2099d60063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2099d60063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2099d6006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2099d6006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2099d60063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2099d60063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2099d6006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12099d6006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2099d60063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2099d60063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2099d60063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2099d60063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2099d60063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12099d60063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2099d60063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2099d60063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2099d60063_0_4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2099d60063_0_4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2099d6006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2099d60063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2099d60063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2099d60063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1f9eb51b52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1f9eb51b52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2099d60063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2099d60063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2099d60063_0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2099d60063_0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099d60063_0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2099d60063_0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2099d60063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2099d60063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2099d60063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2099d60063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2099d60063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2099d60063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2099d60063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2099d60063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2099d60063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2099d60063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2099d60063_0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2099d60063_0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12099d60063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12099d60063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1f9eb51b5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1f9eb51b5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2099d60063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2099d60063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2099d60063_0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2099d60063_0_4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2099d60063_0_4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12099d60063_0_4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2099d60063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2099d60063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2099d60063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2099d60063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2099d60063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2099d60063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12099d60063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12099d60063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12099d60063_0_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12099d60063_0_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2099d60063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2099d60063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12099d60063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12099d60063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8F86527F-B7BB-AF49-9D34-D1BF54FEA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30564-C64B-8E46-9139-9003B0DD2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3525" y="0"/>
            <a:ext cx="684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268039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+mn-lt"/>
              </a:defRPr>
            </a:lvl1pPr>
            <a:lvl2pPr>
              <a:defRPr sz="1600">
                <a:solidFill>
                  <a:srgbClr val="000000"/>
                </a:solidFill>
              </a:defRPr>
            </a:lvl2pPr>
            <a:lvl3pPr>
              <a:defRPr sz="14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11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00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F8841F-D2F8-0646-B645-839893A70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849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9EF2168D-ABC8-AA43-9EDB-A155583E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943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22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59A66667-56DD-0944-88F2-9EEF75B94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824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457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71872"/>
            <a:ext cx="4161981" cy="861774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56404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998113"/>
            <a:ext cx="4161981" cy="861774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53005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61555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0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26181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568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671763"/>
            <a:ext cx="4167887" cy="861774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CF735-8822-D546-BDF3-65F86EE07B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3525" y="-32320"/>
            <a:ext cx="6848476" cy="68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7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887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3368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9446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939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22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516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60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028965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430887"/>
          </a:xfrm>
        </p:spPr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5968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8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41543F4-CE18-594C-A501-0968DD537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9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584200" y="1599722"/>
            <a:ext cx="3490176" cy="309939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545447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4927922"/>
            <a:ext cx="3490176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 dirty="0"/>
              <a:t>Body copy Segoe Regular 12/14.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465305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 dirty="0"/>
              <a:t>Body copy Segoe Regular 12/14.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3151" y="1599722"/>
            <a:ext cx="3618381" cy="3099393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465305" cy="3099394"/>
          </a:xfr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 dirty="0"/>
              <a:t>Body copy Segoe Regular 12/14.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© Microsoft Corporation                                                                                  								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3006806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0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350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pos="3840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666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2682">
          <p15:clr>
            <a:srgbClr val="F26B43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99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8" pos="3840">
          <p15:clr>
            <a:srgbClr val="F26B43"/>
          </p15:clr>
        </p15:guide>
        <p15:guide id="29" pos="5576">
          <p15:clr>
            <a:srgbClr val="F26B43"/>
          </p15:clr>
        </p15:guide>
        <p15:guide id="30" pos="2105">
          <p15:clr>
            <a:srgbClr val="F26B43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688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2" pos="2682">
          <p15:clr>
            <a:srgbClr val="F26B43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905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-righ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80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3543">
          <p15:clr>
            <a:srgbClr val="A4A3A4"/>
          </p15:clr>
        </p15:guide>
        <p15:guide id="21" pos="3726">
          <p15:clr>
            <a:srgbClr val="A4A3A4"/>
          </p15:clr>
        </p15:guide>
        <p15:guide id="22" pos="2048">
          <p15:clr>
            <a:srgbClr val="A4A3A4"/>
          </p15:clr>
        </p15:guide>
        <p15:guide id="23" pos="1865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-lef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640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3954">
          <p15:clr>
            <a:srgbClr val="A4A3A4"/>
          </p15:clr>
        </p15:guide>
        <p15:guide id="21" pos="4137">
          <p15:clr>
            <a:srgbClr val="A4A3A4"/>
          </p15:clr>
        </p15:guide>
        <p15:guide id="22" pos="5816">
          <p15:clr>
            <a:srgbClr val="A4A3A4"/>
          </p15:clr>
        </p15:guide>
        <p15:guide id="23" pos="563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216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2926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038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1566">
          <p15:clr>
            <a:srgbClr val="F26B43"/>
          </p15:clr>
        </p15:guide>
        <p15:guide id="7" orient="horz" pos="2880">
          <p15:clr>
            <a:srgbClr val="A4A3A4"/>
          </p15:clr>
        </p15:guide>
        <p15:guide id="8" orient="horz" pos="1622">
          <p15:clr>
            <a:srgbClr val="A4A3A4"/>
          </p15:clr>
        </p15:guide>
        <p15:guide id="9" orient="horz" pos="2696">
          <p15:clr>
            <a:srgbClr val="A4A3A4"/>
          </p15:clr>
        </p15:guide>
        <p15:guide id="10" orient="horz" pos="2758">
          <p15:clr>
            <a:srgbClr val="F26B43"/>
          </p15:clr>
        </p15:guide>
        <p15:guide id="11" orient="horz" pos="1438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09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  <p15:guide id="9" orient="horz" pos="1125">
          <p15:clr>
            <a:srgbClr val="A4A3A4"/>
          </p15:clr>
        </p15:guide>
        <p15:guide id="10" orient="horz" pos="1263">
          <p15:clr>
            <a:srgbClr val="F26B43"/>
          </p15:clr>
        </p15:guide>
        <p15:guide id="11" orient="horz" pos="1308">
          <p15:clr>
            <a:srgbClr val="A4A3A4"/>
          </p15:clr>
        </p15:guide>
        <p15:guide id="12" orient="horz" pos="3009">
          <p15:clr>
            <a:srgbClr val="A4A3A4"/>
          </p15:clr>
        </p15:guide>
        <p15:guide id="13" orient="horz" pos="3054">
          <p15:clr>
            <a:srgbClr val="F26B43"/>
          </p15:clr>
        </p15:guide>
        <p15:guide id="14" orient="horz" pos="3192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482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  <p15:guide id="15" pos="3840">
          <p15:clr>
            <a:srgbClr val="F26B43"/>
          </p15:clr>
        </p15:guide>
        <p15:guide id="16" pos="2105">
          <p15:clr>
            <a:srgbClr val="F26B43"/>
          </p15:clr>
        </p15:guide>
        <p15:guide id="17" pos="5575">
          <p15:clr>
            <a:srgbClr val="F26B43"/>
          </p15:clr>
        </p15:guide>
        <p15:guide id="18" pos="5529">
          <p15:clr>
            <a:srgbClr val="A4A3A4"/>
          </p15:clr>
        </p15:guide>
        <p15:guide id="19" pos="2150">
          <p15:clr>
            <a:srgbClr val="A4A3A4"/>
          </p15:clr>
        </p15:guide>
        <p15:guide id="20" pos="1967">
          <p15:clr>
            <a:srgbClr val="A4A3A4"/>
          </p15:clr>
        </p15:guide>
        <p15:guide id="21" pos="5714">
          <p15:clr>
            <a:srgbClr val="A4A3A4"/>
          </p15:clr>
        </p15:guide>
        <p15:guide id="22" pos="3749">
          <p15:clr>
            <a:srgbClr val="A4A3A4"/>
          </p15:clr>
        </p15:guide>
        <p15:guide id="23" pos="3932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1x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03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1566">
          <p15:clr>
            <a:srgbClr val="F26B43"/>
          </p15:clr>
        </p15:guide>
        <p15:guide id="8" orient="horz" pos="1622">
          <p15:clr>
            <a:srgbClr val="A4A3A4"/>
          </p15:clr>
        </p15:guide>
        <p15:guide id="11" orient="horz" pos="1438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2x1-colum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632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7" orient="horz" pos="2880">
          <p15:clr>
            <a:srgbClr val="A4A3A4"/>
          </p15:clr>
        </p15:guide>
        <p15:guide id="9" orient="horz" pos="2696">
          <p15:clr>
            <a:srgbClr val="A4A3A4"/>
          </p15:clr>
        </p15:guide>
        <p15:guide id="10" orient="horz" pos="2758">
          <p15:clr>
            <a:srgbClr val="F26B43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2E1E1D-F8EE-C240-9AB2-FB6268723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C4B60698-9D0C-2245-AB54-408320A046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2E1E1D-F8EE-C240-9AB2-FB6268723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1A0A0744-85F1-0F43-8CD0-F540C13B0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0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9E035-8F3C-C54D-844B-D184582FA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9A64866-81C9-F346-A699-D5FE5F629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37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9E035-8F3C-C54D-844B-D184582FA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9A64866-81C9-F346-A699-D5FE5F629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083374"/>
          </a:xfrm>
        </p:spPr>
        <p:txBody>
          <a:bodyPr wrap="square">
            <a:spAutoFit/>
          </a:bodyPr>
          <a:lstStyle>
            <a:lvl1pPr marL="0" indent="0">
              <a:buNone/>
              <a:defRPr sz="20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0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5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png"/><Relationship Id="rId4" Type="http://schemas.openxmlformats.org/officeDocument/2006/relationships/image" Target="../media/image31.sv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png"/><Relationship Id="rId4" Type="http://schemas.openxmlformats.org/officeDocument/2006/relationships/image" Target="../media/image31.sv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5.emf"/><Relationship Id="rId4" Type="http://schemas.openxmlformats.org/officeDocument/2006/relationships/image" Target="../media/image74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sv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sv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sv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sv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sv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1.emf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1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g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jpg"/><Relationship Id="rId4" Type="http://schemas.openxmlformats.org/officeDocument/2006/relationships/image" Target="../media/image31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svg"/><Relationship Id="rId11" Type="http://schemas.openxmlformats.org/officeDocument/2006/relationships/image" Target="../media/image23.sv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svg"/><Relationship Id="rId9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16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jpg"/><Relationship Id="rId4" Type="http://schemas.openxmlformats.org/officeDocument/2006/relationships/image" Target="../media/image31.sv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jpg"/><Relationship Id="rId4" Type="http://schemas.openxmlformats.org/officeDocument/2006/relationships/image" Target="../media/image31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jpg"/><Relationship Id="rId4" Type="http://schemas.openxmlformats.org/officeDocument/2006/relationships/image" Target="../media/image31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sv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8.emf"/><Relationship Id="rId4" Type="http://schemas.openxmlformats.org/officeDocument/2006/relationships/image" Target="../media/image31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png"/><Relationship Id="rId4" Type="http://schemas.openxmlformats.org/officeDocument/2006/relationships/image" Target="../media/image31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8BD6-8865-FDA8-CAF7-E26C2AAF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Optimizing Your Work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5"/>
          <p:cNvPicPr preferRelativeResize="0"/>
          <p:nvPr/>
        </p:nvPicPr>
        <p:blipFill rotWithShape="1">
          <a:blip r:embed="rId3">
            <a:alphaModFix/>
          </a:blip>
          <a:srcRect l="58438"/>
          <a:stretch/>
        </p:blipFill>
        <p:spPr>
          <a:xfrm>
            <a:off x="7124700" y="0"/>
            <a:ext cx="50673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97301F-B8FE-0027-83B0-2ACE2F09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Organize your email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27FD04-7FF9-3CC5-77D6-437BB426C9C9}"/>
              </a:ext>
            </a:extLst>
          </p:cNvPr>
          <p:cNvGrpSpPr/>
          <p:nvPr/>
        </p:nvGrpSpPr>
        <p:grpSpPr>
          <a:xfrm>
            <a:off x="588263" y="2123630"/>
            <a:ext cx="5596128" cy="3255264"/>
            <a:chOff x="6013260" y="2025650"/>
            <a:chExt cx="5596128" cy="32552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4165032-4B38-C458-5884-DFE45EA17217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86B8E74-5C33-660E-9520-49CDA9194A26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Stay focused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AED1EDC-F3B8-6463-E58E-3E37B0211A25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ACB8C1F-F51A-D852-0171-C04CAE736303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24832254-13D9-8AB0-D800-E9CEE30C4D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C46E3E4A-6BC8-2651-5B23-5493DE3563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6" name="Graphic 25" descr="Checkmark outline">
                  <a:extLst>
                    <a:ext uri="{FF2B5EF4-FFF2-40B4-BE49-F238E27FC236}">
                      <a16:creationId xmlns:a16="http://schemas.microsoft.com/office/drawing/2014/main" id="{C23C3E3E-892F-2E2D-A5B1-DDB780AF69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1174B2-3952-3C05-1CDB-9D0D0A6E53E3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97AB5C-1F5D-A640-B853-EF326DB59E34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Prioritize tasks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60E9BD9-EA75-F3CF-D66A-A57DAAF40667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4E57196-F530-C68A-46A3-D36E061715A8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CC6B5080-B76F-E800-6339-8827FA6A353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2AE35666-913E-6EC4-4B95-4096A363C0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0" name="Graphic 19" descr="Checkmark outline">
                  <a:extLst>
                    <a:ext uri="{FF2B5EF4-FFF2-40B4-BE49-F238E27FC236}">
                      <a16:creationId xmlns:a16="http://schemas.microsoft.com/office/drawing/2014/main" id="{A75DA2F8-BA62-4E1E-7065-84170E7443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A08609-3CC3-BA2A-A94D-F08F7EF4BDF5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781B45-C183-2BDC-81CC-7F31ED33397C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Save time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130B0F4-D1D3-A3EE-EB87-8E17A23201AC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CFE63E5E-0405-C001-031D-123584B3F3A5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B34E78B5-52D5-7936-2CEC-702FC7C91D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27D15E97-C434-C5CD-8726-E0FBE232B5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4" name="Graphic 13" descr="Checkmark outline">
                  <a:extLst>
                    <a:ext uri="{FF2B5EF4-FFF2-40B4-BE49-F238E27FC236}">
                      <a16:creationId xmlns:a16="http://schemas.microsoft.com/office/drawing/2014/main" id="{981EA4F0-F858-F793-3218-ABDDBB4C02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0777CAE-FE65-BEE5-6C19-D816CC61CF0E}"/>
              </a:ext>
            </a:extLst>
          </p:cNvPr>
          <p:cNvSpPr txBox="1"/>
          <p:nvPr/>
        </p:nvSpPr>
        <p:spPr>
          <a:xfrm>
            <a:off x="5371732" y="997885"/>
            <a:ext cx="531235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Add guests to your team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7A80EA1-839E-B365-C167-6E5A091BDCFD}"/>
              </a:ext>
            </a:extLst>
          </p:cNvPr>
          <p:cNvGrpSpPr/>
          <p:nvPr/>
        </p:nvGrpSpPr>
        <p:grpSpPr>
          <a:xfrm>
            <a:off x="5404571" y="2019300"/>
            <a:ext cx="6204816" cy="3054096"/>
            <a:chOff x="5404571" y="2019300"/>
            <a:chExt cx="6204816" cy="305409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25F2C53-64D0-74CA-08AD-D36DC3B9A89C}"/>
                </a:ext>
              </a:extLst>
            </p:cNvPr>
            <p:cNvGrpSpPr/>
            <p:nvPr/>
          </p:nvGrpSpPr>
          <p:grpSpPr>
            <a:xfrm>
              <a:off x="5404571" y="2019300"/>
              <a:ext cx="6204816" cy="950976"/>
              <a:chOff x="5404571" y="2019300"/>
              <a:chExt cx="6204816" cy="95097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4142EE4-FCAF-5D77-7507-1DAF38782C62}"/>
                  </a:ext>
                </a:extLst>
              </p:cNvPr>
              <p:cNvSpPr/>
              <p:nvPr/>
            </p:nvSpPr>
            <p:spPr bwMode="auto">
              <a:xfrm>
                <a:off x="5880058" y="2019300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Invite guests 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A46CEF4-1B58-DE7C-4B78-621D5008BFAA}"/>
                  </a:ext>
                </a:extLst>
              </p:cNvPr>
              <p:cNvGrpSpPr/>
              <p:nvPr/>
            </p:nvGrpSpPr>
            <p:grpSpPr>
              <a:xfrm>
                <a:off x="5404571" y="201930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FECEBFE9-07C3-E594-9FE1-1DD24F8892E8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F5D7C697-F280-EECD-5EA1-B06F159D6A8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512000D7-74AE-2393-9FDD-69F84A21CAF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5" name="Graphic 24" descr="Checkmark outline">
                  <a:extLst>
                    <a:ext uri="{FF2B5EF4-FFF2-40B4-BE49-F238E27FC236}">
                      <a16:creationId xmlns:a16="http://schemas.microsoft.com/office/drawing/2014/main" id="{7BA4C896-9EFD-41B4-25AC-54D0264043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A5D1DC-CA40-5C98-BD9C-D08DCCC28ED3}"/>
                </a:ext>
              </a:extLst>
            </p:cNvPr>
            <p:cNvGrpSpPr/>
            <p:nvPr/>
          </p:nvGrpSpPr>
          <p:grpSpPr>
            <a:xfrm>
              <a:off x="5404571" y="3171444"/>
              <a:ext cx="6204816" cy="950976"/>
              <a:chOff x="5404571" y="2868953"/>
              <a:chExt cx="6204816" cy="95097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5808FFF-9E8A-989A-D4C1-EBC0A0E99228}"/>
                  </a:ext>
                </a:extLst>
              </p:cNvPr>
              <p:cNvSpPr/>
              <p:nvPr/>
            </p:nvSpPr>
            <p:spPr bwMode="auto">
              <a:xfrm>
                <a:off x="5880058" y="2868953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Manage settings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5579277-6A75-B74A-1335-66669613911E}"/>
                  </a:ext>
                </a:extLst>
              </p:cNvPr>
              <p:cNvGrpSpPr/>
              <p:nvPr/>
            </p:nvGrpSpPr>
            <p:grpSpPr>
              <a:xfrm>
                <a:off x="5404571" y="286895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A19B6F6C-4393-6E84-3582-B5F47A10D7C2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31C086F9-6DEA-AC47-2D80-D4CC06FDE3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D5DBB70F-769A-2DBF-0716-7304C452BB1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9" name="Graphic 18" descr="Checkmark outline">
                  <a:extLst>
                    <a:ext uri="{FF2B5EF4-FFF2-40B4-BE49-F238E27FC236}">
                      <a16:creationId xmlns:a16="http://schemas.microsoft.com/office/drawing/2014/main" id="{3C4289FA-90E1-08D1-A8F0-3091E94E7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B5E40A7-501B-E7A4-D5AA-D4A24220CCBE}"/>
                </a:ext>
              </a:extLst>
            </p:cNvPr>
            <p:cNvGrpSpPr/>
            <p:nvPr/>
          </p:nvGrpSpPr>
          <p:grpSpPr>
            <a:xfrm>
              <a:off x="5605739" y="4524756"/>
              <a:ext cx="548640" cy="548640"/>
              <a:chOff x="5106344" y="2008748"/>
              <a:chExt cx="548640" cy="54864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0B81C6F-4DA6-BBDA-2829-9F05C53B0E2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106344" y="200874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3" name="Graphic 12" descr="Checkmark outline">
                <a:extLst>
                  <a:ext uri="{FF2B5EF4-FFF2-40B4-BE49-F238E27FC236}">
                    <a16:creationId xmlns:a16="http://schemas.microsoft.com/office/drawing/2014/main" id="{810CD309-F879-5362-108D-7D39EDEBF8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11ECBFFA-63D8-A5EB-59FF-053F3872E24A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09207" y="1364342"/>
            <a:ext cx="3820849" cy="340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DEA7-12F1-B231-4383-61CB6751E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Hosting Large Meetings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4E4EB2-60F5-FE71-4EAB-599C8579BC89}"/>
              </a:ext>
            </a:extLst>
          </p:cNvPr>
          <p:cNvGrpSpPr/>
          <p:nvPr/>
        </p:nvGrpSpPr>
        <p:grpSpPr>
          <a:xfrm>
            <a:off x="5371732" y="2749034"/>
            <a:ext cx="5759590" cy="1359932"/>
            <a:chOff x="5505450" y="2552700"/>
            <a:chExt cx="5759590" cy="13599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2A58B0-C3C7-3981-2E89-B05FF3D2BEC9}"/>
                </a:ext>
              </a:extLst>
            </p:cNvPr>
            <p:cNvSpPr txBox="1"/>
            <p:nvPr/>
          </p:nvSpPr>
          <p:spPr>
            <a:xfrm>
              <a:off x="5505450" y="3543300"/>
              <a:ext cx="575959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Adjusting your settings for large meetings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6035B3A-DD81-BF99-B8ED-379341E93509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1D624413-A3E4-2F3D-20D0-B20F579E426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09207" y="1364342"/>
            <a:ext cx="3820849" cy="340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4862375-D9C8-9764-A0C3-1BC716523644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Some meeting organizer features available only on desktop</a:t>
            </a:r>
          </a:p>
        </p:txBody>
      </p:sp>
    </p:spTree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E1F302-9317-CF01-2CE6-4DA980B43C1C}"/>
              </a:ext>
            </a:extLst>
          </p:cNvPr>
          <p:cNvSpPr txBox="1"/>
          <p:nvPr/>
        </p:nvSpPr>
        <p:spPr>
          <a:xfrm>
            <a:off x="5371732" y="997885"/>
            <a:ext cx="486832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Host efficient meetings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036678-DAFD-84A7-5BF6-3FFED377A9B5}"/>
              </a:ext>
            </a:extLst>
          </p:cNvPr>
          <p:cNvGrpSpPr/>
          <p:nvPr/>
        </p:nvGrpSpPr>
        <p:grpSpPr>
          <a:xfrm>
            <a:off x="5404571" y="2019300"/>
            <a:ext cx="6204816" cy="950976"/>
            <a:chOff x="5404571" y="2019300"/>
            <a:chExt cx="6204816" cy="9509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92A64E8-E39B-4FBE-74C0-B7BA67AAF126}"/>
                </a:ext>
              </a:extLst>
            </p:cNvPr>
            <p:cNvSpPr/>
            <p:nvPr/>
          </p:nvSpPr>
          <p:spPr bwMode="auto">
            <a:xfrm>
              <a:off x="5880058" y="2019300"/>
              <a:ext cx="5729329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Adjust meeting settings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92CE9F3-FF1E-2785-C96B-E1FB0902A13F}"/>
                </a:ext>
              </a:extLst>
            </p:cNvPr>
            <p:cNvGrpSpPr/>
            <p:nvPr/>
          </p:nvGrpSpPr>
          <p:grpSpPr>
            <a:xfrm>
              <a:off x="5404571" y="2019300"/>
              <a:ext cx="950976" cy="950976"/>
              <a:chOff x="4905176" y="1807580"/>
              <a:chExt cx="950976" cy="95097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0220C62-1960-6A95-758F-DD88EBF3A57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ABAD276E-C6AC-AFA8-6C06-6FACD1876AED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597B063D-6F12-B2DB-A4E1-4DD83FC92BD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5" name="Graphic 24" descr="Checkmark outline">
                <a:extLst>
                  <a:ext uri="{FF2B5EF4-FFF2-40B4-BE49-F238E27FC236}">
                    <a16:creationId xmlns:a16="http://schemas.microsoft.com/office/drawing/2014/main" id="{20AB3A65-B1AC-F68E-D0D7-34EFE01472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C935943-8302-ADD6-AF32-0968E3D37EE6}"/>
              </a:ext>
            </a:extLst>
          </p:cNvPr>
          <p:cNvGrpSpPr/>
          <p:nvPr/>
        </p:nvGrpSpPr>
        <p:grpSpPr>
          <a:xfrm>
            <a:off x="5404571" y="3171444"/>
            <a:ext cx="6204816" cy="950976"/>
            <a:chOff x="5404571" y="2868953"/>
            <a:chExt cx="6204816" cy="9509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A74E90-4ADC-DF59-6E4E-E981AB834AF7}"/>
                </a:ext>
              </a:extLst>
            </p:cNvPr>
            <p:cNvSpPr/>
            <p:nvPr/>
          </p:nvSpPr>
          <p:spPr bwMode="auto">
            <a:xfrm>
              <a:off x="5880058" y="2868953"/>
              <a:ext cx="5729329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Specific presenter access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D44623E-7ED8-CCEA-F490-670FDA173771}"/>
                </a:ext>
              </a:extLst>
            </p:cNvPr>
            <p:cNvGrpSpPr/>
            <p:nvPr/>
          </p:nvGrpSpPr>
          <p:grpSpPr>
            <a:xfrm>
              <a:off x="5404571" y="2868953"/>
              <a:ext cx="950976" cy="950976"/>
              <a:chOff x="4905176" y="2940813"/>
              <a:chExt cx="950976" cy="95097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42173B3-98A4-0248-0BFD-57B8FF0CC7E9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4D1DD43-2CAC-75FD-8FC0-01951437C40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B1394B7-6A7E-C8FA-FBD0-3DAEED1879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9" name="Graphic 18" descr="Checkmark outline">
                <a:extLst>
                  <a:ext uri="{FF2B5EF4-FFF2-40B4-BE49-F238E27FC236}">
                    <a16:creationId xmlns:a16="http://schemas.microsoft.com/office/drawing/2014/main" id="{391D7B3E-6DD4-8629-507B-41B2F5B84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8" name="Picture 2" descr="See the source image">
            <a:extLst>
              <a:ext uri="{FF2B5EF4-FFF2-40B4-BE49-F238E27FC236}">
                <a16:creationId xmlns:a16="http://schemas.microsoft.com/office/drawing/2014/main" id="{70C8FCE6-08FA-73DD-92E2-9712ADD7F1EC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09207" y="1364342"/>
            <a:ext cx="3820849" cy="340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E97A0-874D-C123-EB71-BAD65F31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 to Large Meetings in Teams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46C6EAF-8285-A786-FE58-723C5B828C00}"/>
              </a:ext>
            </a:extLst>
          </p:cNvPr>
          <p:cNvGrpSpPr/>
          <p:nvPr/>
        </p:nvGrpSpPr>
        <p:grpSpPr>
          <a:xfrm>
            <a:off x="5371732" y="2749034"/>
            <a:ext cx="3491340" cy="1359932"/>
            <a:chOff x="5505450" y="2552700"/>
            <a:chExt cx="3491340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887EA2-58FE-624F-1A42-FC4D01299AD7}"/>
                </a:ext>
              </a:extLst>
            </p:cNvPr>
            <p:cNvSpPr txBox="1"/>
            <p:nvPr/>
          </p:nvSpPr>
          <p:spPr>
            <a:xfrm>
              <a:off x="5505450" y="3543300"/>
              <a:ext cx="349134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Presenting tools in Teams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2666AB-5F0C-B45C-1CB1-AA00034E1AAA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857FD59C-1654-0688-8AAE-89EAC03D7D91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09207" y="1364342"/>
            <a:ext cx="3820849" cy="340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B1316A2-F0BD-B58F-9C35-1118A2966C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" r="30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74090A-55DE-D086-E04C-89F06B04F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 content with Teams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E8289D-6137-1061-747A-C38FB443CB19}"/>
              </a:ext>
            </a:extLst>
          </p:cNvPr>
          <p:cNvGrpSpPr/>
          <p:nvPr/>
        </p:nvGrpSpPr>
        <p:grpSpPr>
          <a:xfrm>
            <a:off x="588263" y="1742630"/>
            <a:ext cx="5596128" cy="950976"/>
            <a:chOff x="4905176" y="1807580"/>
            <a:chExt cx="5596128" cy="9509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CEAAFC-3EEE-C98A-4A5D-16C2B1C0A8DD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Share a PowerPoint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E64816B-24F4-7F05-8D65-5F480EEDDC59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0B9E2BE-3ACC-C525-3B66-25A2FD4AED8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97408AEA-C186-498B-97E5-7E71614280BD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8C5875A2-A93C-585D-E4A5-407866FEEC7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1" name="Graphic 10" descr="Checkmark outline">
                <a:extLst>
                  <a:ext uri="{FF2B5EF4-FFF2-40B4-BE49-F238E27FC236}">
                    <a16:creationId xmlns:a16="http://schemas.microsoft.com/office/drawing/2014/main" id="{AA4D9759-2E11-BE37-BC1A-BA8E786F6C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AD019E-6E8D-DDCB-8CB8-7CF297569279}"/>
              </a:ext>
            </a:extLst>
          </p:cNvPr>
          <p:cNvGrpSpPr/>
          <p:nvPr/>
        </p:nvGrpSpPr>
        <p:grpSpPr>
          <a:xfrm>
            <a:off x="588263" y="2894774"/>
            <a:ext cx="5596128" cy="950976"/>
            <a:chOff x="4905176" y="2940813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F40D9C-0C4C-F5B7-99F2-5A1378A4F609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Share a window in a meeting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C046996-D45B-335D-2545-6BFF98A329D1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982FA59-EB1C-4E0B-183F-3857DA54BC8B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DDD0969-6EDD-120E-49F5-D964EECD225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E7A1A4C1-F534-B957-F6E5-E10025651A4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0007C5E7-1B92-EA33-E39C-3FD4077B9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1310-5276-2642-FB46-722407C0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Breakout Rooms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63775F8-967B-9E34-11D4-7922E5938B13}"/>
              </a:ext>
            </a:extLst>
          </p:cNvPr>
          <p:cNvGrpSpPr/>
          <p:nvPr/>
        </p:nvGrpSpPr>
        <p:grpSpPr>
          <a:xfrm>
            <a:off x="5371732" y="2749034"/>
            <a:ext cx="5451813" cy="1359932"/>
            <a:chOff x="5505450" y="2552700"/>
            <a:chExt cx="5451813" cy="13599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D76898-3A03-1AC7-7727-3410307AAE93}"/>
                </a:ext>
              </a:extLst>
            </p:cNvPr>
            <p:cNvSpPr txBox="1"/>
            <p:nvPr/>
          </p:nvSpPr>
          <p:spPr>
            <a:xfrm>
              <a:off x="5505450" y="3543300"/>
              <a:ext cx="545181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Creating and managing breakout rooms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3A266F2-DCFD-B5BB-6699-2CE2F9A260E7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91397753-4F0D-EB9A-90A0-3D25A5B42518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09207" y="1364342"/>
            <a:ext cx="3820849" cy="340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44EF-77F8-C200-D75E-B5CFC88C5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Managing Contacts and Folders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88CC6AB-2296-A872-A512-3B2134D217EF}"/>
              </a:ext>
            </a:extLst>
          </p:cNvPr>
          <p:cNvSpPr/>
          <p:nvPr/>
        </p:nvSpPr>
        <p:spPr bwMode="auto">
          <a:xfrm>
            <a:off x="1" y="5921828"/>
            <a:ext cx="12192000" cy="63862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9436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+mj-lt"/>
              </a:rPr>
              <a:t>Breakout room management available only on desktop</a:t>
            </a:r>
            <a:endParaRPr lang="en-US" sz="1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66227-56BC-8FD4-7167-3C5BDF15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/>
          <a:p>
            <a:pPr algn="ctr"/>
            <a:r>
              <a:rPr lang="en-US" dirty="0"/>
              <a:t>Breakout Room organization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2BC24D-A9C9-9655-72A5-84F7A3A83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32" y="2109139"/>
            <a:ext cx="1953261" cy="1953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BFDA1-6A96-3BBD-6330-6D5AFC8B7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3522" y="2109139"/>
            <a:ext cx="1953261" cy="19532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83AB514-ADAF-E272-BA5F-2B2F818953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777" y="2109139"/>
            <a:ext cx="1953261" cy="195326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D88D47B-E6A7-B44D-4709-55A09EF220BD}"/>
              </a:ext>
            </a:extLst>
          </p:cNvPr>
          <p:cNvGrpSpPr/>
          <p:nvPr/>
        </p:nvGrpSpPr>
        <p:grpSpPr>
          <a:xfrm>
            <a:off x="4047977" y="2296071"/>
            <a:ext cx="789957" cy="1970128"/>
            <a:chOff x="5338763" y="5375275"/>
            <a:chExt cx="131763" cy="328613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6648294F-7777-0788-B16B-64859DFAB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5465763"/>
              <a:ext cx="131763" cy="238125"/>
            </a:xfrm>
            <a:custGeom>
              <a:avLst/>
              <a:gdLst>
                <a:gd name="T0" fmla="*/ 3 w 134"/>
                <a:gd name="T1" fmla="*/ 17 h 241"/>
                <a:gd name="T2" fmla="*/ 3 w 134"/>
                <a:gd name="T3" fmla="*/ 17 h 241"/>
                <a:gd name="T4" fmla="*/ 0 w 134"/>
                <a:gd name="T5" fmla="*/ 27 h 241"/>
                <a:gd name="T6" fmla="*/ 0 w 134"/>
                <a:gd name="T7" fmla="*/ 93 h 241"/>
                <a:gd name="T8" fmla="*/ 3 w 134"/>
                <a:gd name="T9" fmla="*/ 102 h 241"/>
                <a:gd name="T10" fmla="*/ 10 w 134"/>
                <a:gd name="T11" fmla="*/ 106 h 241"/>
                <a:gd name="T12" fmla="*/ 18 w 134"/>
                <a:gd name="T13" fmla="*/ 107 h 241"/>
                <a:gd name="T14" fmla="*/ 27 w 134"/>
                <a:gd name="T15" fmla="*/ 107 h 241"/>
                <a:gd name="T16" fmla="*/ 27 w 134"/>
                <a:gd name="T17" fmla="*/ 241 h 241"/>
                <a:gd name="T18" fmla="*/ 54 w 134"/>
                <a:gd name="T19" fmla="*/ 241 h 241"/>
                <a:gd name="T20" fmla="*/ 54 w 134"/>
                <a:gd name="T21" fmla="*/ 133 h 241"/>
                <a:gd name="T22" fmla="*/ 80 w 134"/>
                <a:gd name="T23" fmla="*/ 133 h 241"/>
                <a:gd name="T24" fmla="*/ 80 w 134"/>
                <a:gd name="T25" fmla="*/ 241 h 241"/>
                <a:gd name="T26" fmla="*/ 107 w 134"/>
                <a:gd name="T27" fmla="*/ 241 h 241"/>
                <a:gd name="T28" fmla="*/ 107 w 134"/>
                <a:gd name="T29" fmla="*/ 107 h 241"/>
                <a:gd name="T30" fmla="*/ 120 w 134"/>
                <a:gd name="T31" fmla="*/ 107 h 241"/>
                <a:gd name="T32" fmla="*/ 126 w 134"/>
                <a:gd name="T33" fmla="*/ 105 h 241"/>
                <a:gd name="T34" fmla="*/ 130 w 134"/>
                <a:gd name="T35" fmla="*/ 101 h 241"/>
                <a:gd name="T36" fmla="*/ 133 w 134"/>
                <a:gd name="T37" fmla="*/ 95 h 241"/>
                <a:gd name="T38" fmla="*/ 134 w 134"/>
                <a:gd name="T39" fmla="*/ 89 h 241"/>
                <a:gd name="T40" fmla="*/ 134 w 134"/>
                <a:gd name="T41" fmla="*/ 27 h 241"/>
                <a:gd name="T42" fmla="*/ 131 w 134"/>
                <a:gd name="T43" fmla="*/ 17 h 241"/>
                <a:gd name="T44" fmla="*/ 125 w 134"/>
                <a:gd name="T45" fmla="*/ 8 h 241"/>
                <a:gd name="T46" fmla="*/ 116 w 134"/>
                <a:gd name="T47" fmla="*/ 2 h 241"/>
                <a:gd name="T48" fmla="*/ 107 w 134"/>
                <a:gd name="T49" fmla="*/ 0 h 241"/>
                <a:gd name="T50" fmla="*/ 27 w 134"/>
                <a:gd name="T51" fmla="*/ 0 h 241"/>
                <a:gd name="T52" fmla="*/ 17 w 134"/>
                <a:gd name="T53" fmla="*/ 2 h 241"/>
                <a:gd name="T54" fmla="*/ 9 w 134"/>
                <a:gd name="T55" fmla="*/ 9 h 241"/>
                <a:gd name="T56" fmla="*/ 3 w 134"/>
                <a:gd name="T57" fmla="*/ 1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241">
                  <a:moveTo>
                    <a:pt x="3" y="17"/>
                  </a:moveTo>
                  <a:lnTo>
                    <a:pt x="3" y="17"/>
                  </a:lnTo>
                  <a:cubicBezTo>
                    <a:pt x="1" y="20"/>
                    <a:pt x="0" y="24"/>
                    <a:pt x="0" y="27"/>
                  </a:cubicBezTo>
                  <a:lnTo>
                    <a:pt x="0" y="93"/>
                  </a:lnTo>
                  <a:cubicBezTo>
                    <a:pt x="0" y="97"/>
                    <a:pt x="1" y="100"/>
                    <a:pt x="3" y="102"/>
                  </a:cubicBezTo>
                  <a:cubicBezTo>
                    <a:pt x="5" y="104"/>
                    <a:pt x="7" y="105"/>
                    <a:pt x="10" y="106"/>
                  </a:cubicBezTo>
                  <a:cubicBezTo>
                    <a:pt x="12" y="106"/>
                    <a:pt x="15" y="107"/>
                    <a:pt x="18" y="107"/>
                  </a:cubicBezTo>
                  <a:cubicBezTo>
                    <a:pt x="22" y="107"/>
                    <a:pt x="24" y="107"/>
                    <a:pt x="27" y="107"/>
                  </a:cubicBezTo>
                  <a:lnTo>
                    <a:pt x="27" y="241"/>
                  </a:lnTo>
                  <a:lnTo>
                    <a:pt x="54" y="241"/>
                  </a:lnTo>
                  <a:lnTo>
                    <a:pt x="54" y="133"/>
                  </a:lnTo>
                  <a:lnTo>
                    <a:pt x="80" y="133"/>
                  </a:lnTo>
                  <a:lnTo>
                    <a:pt x="80" y="241"/>
                  </a:lnTo>
                  <a:lnTo>
                    <a:pt x="107" y="241"/>
                  </a:lnTo>
                  <a:lnTo>
                    <a:pt x="107" y="107"/>
                  </a:lnTo>
                  <a:lnTo>
                    <a:pt x="120" y="107"/>
                  </a:lnTo>
                  <a:cubicBezTo>
                    <a:pt x="122" y="107"/>
                    <a:pt x="124" y="106"/>
                    <a:pt x="126" y="105"/>
                  </a:cubicBezTo>
                  <a:cubicBezTo>
                    <a:pt x="127" y="104"/>
                    <a:pt x="129" y="102"/>
                    <a:pt x="130" y="101"/>
                  </a:cubicBezTo>
                  <a:cubicBezTo>
                    <a:pt x="131" y="99"/>
                    <a:pt x="132" y="97"/>
                    <a:pt x="133" y="95"/>
                  </a:cubicBezTo>
                  <a:cubicBezTo>
                    <a:pt x="133" y="93"/>
                    <a:pt x="134" y="91"/>
                    <a:pt x="134" y="89"/>
                  </a:cubicBezTo>
                  <a:lnTo>
                    <a:pt x="134" y="27"/>
                  </a:lnTo>
                  <a:cubicBezTo>
                    <a:pt x="134" y="23"/>
                    <a:pt x="133" y="20"/>
                    <a:pt x="131" y="17"/>
                  </a:cubicBezTo>
                  <a:cubicBezTo>
                    <a:pt x="130" y="14"/>
                    <a:pt x="127" y="11"/>
                    <a:pt x="125" y="8"/>
                  </a:cubicBezTo>
                  <a:cubicBezTo>
                    <a:pt x="122" y="6"/>
                    <a:pt x="120" y="4"/>
                    <a:pt x="116" y="2"/>
                  </a:cubicBezTo>
                  <a:cubicBezTo>
                    <a:pt x="113" y="1"/>
                    <a:pt x="110" y="0"/>
                    <a:pt x="107" y="0"/>
                  </a:cubicBezTo>
                  <a:lnTo>
                    <a:pt x="27" y="0"/>
                  </a:lnTo>
                  <a:cubicBezTo>
                    <a:pt x="24" y="0"/>
                    <a:pt x="21" y="1"/>
                    <a:pt x="17" y="2"/>
                  </a:cubicBezTo>
                  <a:cubicBezTo>
                    <a:pt x="14" y="4"/>
                    <a:pt x="11" y="6"/>
                    <a:pt x="9" y="9"/>
                  </a:cubicBezTo>
                  <a:cubicBezTo>
                    <a:pt x="6" y="11"/>
                    <a:pt x="4" y="14"/>
                    <a:pt x="3" y="17"/>
                  </a:cubicBez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834C60F3-FF34-1E1B-FD66-DECBC397A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2100" y="5375275"/>
              <a:ext cx="63500" cy="63500"/>
            </a:xfrm>
            <a:custGeom>
              <a:avLst/>
              <a:gdLst>
                <a:gd name="T0" fmla="*/ 0 w 64"/>
                <a:gd name="T1" fmla="*/ 32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0 w 64"/>
                <a:gd name="T11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64">
                  <a:moveTo>
                    <a:pt x="0" y="32"/>
                  </a:moveTo>
                  <a:lnTo>
                    <a:pt x="0" y="32"/>
                  </a:ln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5"/>
                    <a:pt x="50" y="0"/>
                    <a:pt x="32" y="0"/>
                  </a:cubicBezTo>
                  <a:cubicBezTo>
                    <a:pt x="14" y="0"/>
                    <a:pt x="0" y="15"/>
                    <a:pt x="0" y="32"/>
                  </a:cubicBezTo>
                  <a:close/>
                </a:path>
              </a:pathLst>
            </a:custGeom>
            <a:solidFill>
              <a:srgbClr val="C2C2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4337715-233F-0667-24D3-7F49663F92FE}"/>
              </a:ext>
            </a:extLst>
          </p:cNvPr>
          <p:cNvSpPr txBox="1"/>
          <p:nvPr/>
        </p:nvSpPr>
        <p:spPr>
          <a:xfrm>
            <a:off x="891204" y="4379530"/>
            <a:ext cx="134331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400" dirty="0">
                <a:solidFill>
                  <a:schemeClr val="tx2"/>
                </a:solidFill>
                <a:latin typeface="+mn-lt"/>
              </a:rPr>
              <a:t>Managers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18893A-505A-5530-A015-A4A256EAA1B8}"/>
              </a:ext>
            </a:extLst>
          </p:cNvPr>
          <p:cNvSpPr txBox="1"/>
          <p:nvPr/>
        </p:nvSpPr>
        <p:spPr>
          <a:xfrm>
            <a:off x="4050007" y="4379530"/>
            <a:ext cx="9425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400" dirty="0">
                <a:solidFill>
                  <a:schemeClr val="tx2"/>
                </a:solidFill>
                <a:latin typeface="+mn-lt"/>
              </a:rPr>
              <a:t>Names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7FC17-3408-3440-EB35-23DDCB3507E8}"/>
              </a:ext>
            </a:extLst>
          </p:cNvPr>
          <p:cNvSpPr txBox="1"/>
          <p:nvPr/>
        </p:nvSpPr>
        <p:spPr>
          <a:xfrm>
            <a:off x="6432629" y="4379530"/>
            <a:ext cx="147155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400" dirty="0">
                <a:solidFill>
                  <a:schemeClr val="tx2"/>
                </a:solidFill>
                <a:latin typeface="+mn-lt"/>
              </a:rPr>
              <a:t>Time limits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50CBB4-89E7-15A3-47DE-8EA4F4CE601E}"/>
              </a:ext>
            </a:extLst>
          </p:cNvPr>
          <p:cNvSpPr txBox="1"/>
          <p:nvPr/>
        </p:nvSpPr>
        <p:spPr>
          <a:xfrm>
            <a:off x="10261462" y="4379530"/>
            <a:ext cx="73738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2400" dirty="0">
                <a:solidFill>
                  <a:schemeClr val="tx2"/>
                </a:solidFill>
                <a:latin typeface="+mn-lt"/>
              </a:rPr>
              <a:t>Close</a:t>
            </a:r>
          </a:p>
        </p:txBody>
      </p:sp>
    </p:spTree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5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Breakout Rooms</a:t>
            </a:r>
          </a:p>
        </p:txBody>
      </p:sp>
      <p:sp>
        <p:nvSpPr>
          <p:cNvPr id="1016" name="Google Shape;1016;p152"/>
          <p:cNvSpPr txBox="1">
            <a:spLocks noGrp="1"/>
          </p:cNvSpPr>
          <p:nvPr>
            <p:ph type="subTitle" idx="4294967295"/>
          </p:nvPr>
        </p:nvSpPr>
        <p:spPr>
          <a:xfrm>
            <a:off x="-10669" y="-438165"/>
            <a:ext cx="1541897" cy="369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"/>
              <a:t>Needed here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982F35-69B3-7EF4-961D-0D60617E79F0}"/>
              </a:ext>
            </a:extLst>
          </p:cNvPr>
          <p:cNvGrpSpPr/>
          <p:nvPr/>
        </p:nvGrpSpPr>
        <p:grpSpPr>
          <a:xfrm>
            <a:off x="588263" y="1742630"/>
            <a:ext cx="11021124" cy="2103120"/>
            <a:chOff x="588263" y="2106985"/>
            <a:chExt cx="11021124" cy="210312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F979618-C1FE-0DDF-C21B-C29D728E40E9}"/>
                </a:ext>
              </a:extLst>
            </p:cNvPr>
            <p:cNvSpPr/>
            <p:nvPr/>
          </p:nvSpPr>
          <p:spPr bwMode="auto">
            <a:xfrm>
              <a:off x="1063750" y="2106985"/>
              <a:ext cx="10545637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Assign a manager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D20C505-D534-0ED6-588B-872387C4C29E}"/>
                </a:ext>
              </a:extLst>
            </p:cNvPr>
            <p:cNvGrpSpPr/>
            <p:nvPr/>
          </p:nvGrpSpPr>
          <p:grpSpPr>
            <a:xfrm>
              <a:off x="588263" y="2106985"/>
              <a:ext cx="950976" cy="950976"/>
              <a:chOff x="4905176" y="1807580"/>
              <a:chExt cx="950976" cy="95097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45586BBD-D662-CAAA-CB0B-06CD9F24F0FA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FE6C91FA-DBB1-67E1-5F31-89FC3B2D7E8C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FCE261A5-7DA7-2D2F-6E44-F402D10C7E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3" name="Graphic 22" descr="Checkmark outline">
                <a:extLst>
                  <a:ext uri="{FF2B5EF4-FFF2-40B4-BE49-F238E27FC236}">
                    <a16:creationId xmlns:a16="http://schemas.microsoft.com/office/drawing/2014/main" id="{32450D49-679D-5085-AF2F-C2BA19CF43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280B69E-44E1-A35E-FCED-DF39A8E28FAA}"/>
                </a:ext>
              </a:extLst>
            </p:cNvPr>
            <p:cNvSpPr/>
            <p:nvPr/>
          </p:nvSpPr>
          <p:spPr bwMode="auto">
            <a:xfrm>
              <a:off x="1063750" y="3259129"/>
              <a:ext cx="10545637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Set time limits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B39FA90-CCB9-BB1E-C724-C488879F77B6}"/>
                </a:ext>
              </a:extLst>
            </p:cNvPr>
            <p:cNvGrpSpPr/>
            <p:nvPr/>
          </p:nvGrpSpPr>
          <p:grpSpPr>
            <a:xfrm>
              <a:off x="588263" y="3259129"/>
              <a:ext cx="950976" cy="950976"/>
              <a:chOff x="4905176" y="2940813"/>
              <a:chExt cx="950976" cy="95097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2A427BB-89E9-830D-6251-5E4D4912861D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8EEE6D00-9C18-C169-2FA4-56D0903D0C6C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7F6B6794-257B-4B17-94E7-0949253D80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0" name="Graphic 29" descr="Checkmark outline">
                <a:extLst>
                  <a:ext uri="{FF2B5EF4-FFF2-40B4-BE49-F238E27FC236}">
                    <a16:creationId xmlns:a16="http://schemas.microsoft.com/office/drawing/2014/main" id="{BB126DF1-A327-2F0E-1227-B25F7E069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2BE42DA-A2AB-BA9F-F18E-27B6ED23F22C}"/>
              </a:ext>
            </a:extLst>
          </p:cNvPr>
          <p:cNvSpPr txBox="1"/>
          <p:nvPr/>
        </p:nvSpPr>
        <p:spPr>
          <a:xfrm>
            <a:off x="-10669" y="-1000414"/>
            <a:ext cx="1934719" cy="369332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r>
              <a:rPr lang="en" sz="2400" dirty="0">
                <a:latin typeface="+mj-lt"/>
              </a:rPr>
              <a:t>05_06 Row X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C76910-985A-67A9-6072-CFEAA7CF9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Mail Merge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5EF8-99DE-AF99-7B7E-237C8A8E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Merge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97EAA-DCE3-F3F9-B792-138D654D36AF}"/>
              </a:ext>
            </a:extLst>
          </p:cNvPr>
          <p:cNvSpPr>
            <a:spLocks/>
          </p:cNvSpPr>
          <p:nvPr/>
        </p:nvSpPr>
        <p:spPr bwMode="auto">
          <a:xfrm>
            <a:off x="1063751" y="1742630"/>
            <a:ext cx="10543032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Individualized messages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31E79D-7715-D5A0-ACF9-A719D876FA7B}"/>
              </a:ext>
            </a:extLst>
          </p:cNvPr>
          <p:cNvGrpSpPr/>
          <p:nvPr/>
        </p:nvGrpSpPr>
        <p:grpSpPr>
          <a:xfrm>
            <a:off x="588263" y="1742630"/>
            <a:ext cx="950976" cy="950976"/>
            <a:chOff x="4905176" y="1807580"/>
            <a:chExt cx="950976" cy="9509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B00BFCE-6975-CF7E-D506-DAB4B53686F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5423706" y="2099530"/>
              <a:chExt cx="950976" cy="95097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CF33D4D-3FA4-4273-9E13-F4DA7E9DCBBC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579CE7B-EAC4-4DA2-CFC0-67608EC795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Graphic 9" descr="Checkmark outline">
              <a:extLst>
                <a:ext uri="{FF2B5EF4-FFF2-40B4-BE49-F238E27FC236}">
                  <a16:creationId xmlns:a16="http://schemas.microsoft.com/office/drawing/2014/main" id="{50C3CEC3-99B6-F6A7-5CF8-A09D8B545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2123048"/>
              <a:ext cx="320040" cy="32004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52EAC37-8788-1165-2B77-BD0712952A7E}"/>
              </a:ext>
            </a:extLst>
          </p:cNvPr>
          <p:cNvSpPr>
            <a:spLocks/>
          </p:cNvSpPr>
          <p:nvPr/>
        </p:nvSpPr>
        <p:spPr bwMode="auto">
          <a:xfrm>
            <a:off x="1063751" y="2894774"/>
            <a:ext cx="10543032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Auto-fill information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1E18D6-1BD1-AA48-9835-207B1C0799C8}"/>
              </a:ext>
            </a:extLst>
          </p:cNvPr>
          <p:cNvGrpSpPr/>
          <p:nvPr/>
        </p:nvGrpSpPr>
        <p:grpSpPr>
          <a:xfrm>
            <a:off x="588263" y="2894774"/>
            <a:ext cx="950976" cy="950976"/>
            <a:chOff x="4905176" y="2940813"/>
            <a:chExt cx="950976" cy="9509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9DCEBE3-5B4C-5D9D-B4AE-F88DCB0A809C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5423706" y="2099530"/>
              <a:chExt cx="950976" cy="95097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62E5E42-84A0-1923-76A5-5DA13CF20D4E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A2F3D48-94C8-8F28-756C-C63DF9E3C8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7" name="Graphic 16" descr="Checkmark outline">
              <a:extLst>
                <a:ext uri="{FF2B5EF4-FFF2-40B4-BE49-F238E27FC236}">
                  <a16:creationId xmlns:a16="http://schemas.microsoft.com/office/drawing/2014/main" id="{7000F076-9E90-0934-7E78-3CA885BAC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3256281"/>
              <a:ext cx="320040" cy="32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7152821"/>
      </p:ext>
    </p:extLst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1C76F3E-DCC6-468B-B09B-7CE05658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469" y="2013548"/>
            <a:ext cx="2830903" cy="283090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C81E038-34B5-F64C-CECA-E001E7A4CBA7}"/>
              </a:ext>
            </a:extLst>
          </p:cNvPr>
          <p:cNvGrpSpPr/>
          <p:nvPr/>
        </p:nvGrpSpPr>
        <p:grpSpPr>
          <a:xfrm>
            <a:off x="5371732" y="2749034"/>
            <a:ext cx="3629199" cy="1359932"/>
            <a:chOff x="5505450" y="2552700"/>
            <a:chExt cx="3629199" cy="13599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504CF2-6A10-0459-D9DB-9531433776A9}"/>
                </a:ext>
              </a:extLst>
            </p:cNvPr>
            <p:cNvSpPr txBox="1"/>
            <p:nvPr/>
          </p:nvSpPr>
          <p:spPr>
            <a:xfrm>
              <a:off x="5505450" y="3543300"/>
              <a:ext cx="362919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Understanding mail merge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37B4EE-F665-8D7B-5B58-B17BB8082115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EDE7-432B-C423-ED05-BA09DBC1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Mail Merge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1750BB-FCE9-D6AA-9F52-8954FACA41D6}"/>
              </a:ext>
            </a:extLst>
          </p:cNvPr>
          <p:cNvSpPr>
            <a:spLocks/>
          </p:cNvSpPr>
          <p:nvPr/>
        </p:nvSpPr>
        <p:spPr bwMode="auto">
          <a:xfrm>
            <a:off x="1063751" y="1742630"/>
            <a:ext cx="10543032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Build the document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F82376B-B7A7-C633-FB24-5BDF6A9050A8}"/>
              </a:ext>
            </a:extLst>
          </p:cNvPr>
          <p:cNvSpPr/>
          <p:nvPr/>
        </p:nvSpPr>
        <p:spPr bwMode="auto">
          <a:xfrm>
            <a:off x="588263" y="1742630"/>
            <a:ext cx="950976" cy="95097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6CFE22-4716-C37D-2497-B6100A81C013}"/>
              </a:ext>
            </a:extLst>
          </p:cNvPr>
          <p:cNvSpPr>
            <a:spLocks/>
          </p:cNvSpPr>
          <p:nvPr/>
        </p:nvSpPr>
        <p:spPr bwMode="auto">
          <a:xfrm>
            <a:off x="1063751" y="2923330"/>
            <a:ext cx="10543032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Insert merge fields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59864A-0E74-FDAD-818B-67F5FFF1FEDB}"/>
              </a:ext>
            </a:extLst>
          </p:cNvPr>
          <p:cNvSpPr/>
          <p:nvPr/>
        </p:nvSpPr>
        <p:spPr bwMode="auto">
          <a:xfrm>
            <a:off x="588263" y="2923330"/>
            <a:ext cx="950976" cy="95097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C3E2352-C14D-0152-DD90-C45CE47EE5AA}"/>
              </a:ext>
            </a:extLst>
          </p:cNvPr>
          <p:cNvSpPr>
            <a:spLocks/>
          </p:cNvSpPr>
          <p:nvPr/>
        </p:nvSpPr>
        <p:spPr bwMode="auto">
          <a:xfrm>
            <a:off x="1063751" y="4104031"/>
            <a:ext cx="10543032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Word generates personalized documents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12764E-995B-07D4-3517-70E0034AC184}"/>
              </a:ext>
            </a:extLst>
          </p:cNvPr>
          <p:cNvSpPr/>
          <p:nvPr/>
        </p:nvSpPr>
        <p:spPr bwMode="auto">
          <a:xfrm>
            <a:off x="588263" y="4104031"/>
            <a:ext cx="950976" cy="950976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32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</p:spTree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5EF8-99DE-AF99-7B7E-237C8A8E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Mail Merge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97EAA-DCE3-F3F9-B792-138D654D36AF}"/>
              </a:ext>
            </a:extLst>
          </p:cNvPr>
          <p:cNvSpPr>
            <a:spLocks/>
          </p:cNvSpPr>
          <p:nvPr/>
        </p:nvSpPr>
        <p:spPr bwMode="auto">
          <a:xfrm>
            <a:off x="1063751" y="1742630"/>
            <a:ext cx="10543032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Only available on desktop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31E79D-7715-D5A0-ACF9-A719D876FA7B}"/>
              </a:ext>
            </a:extLst>
          </p:cNvPr>
          <p:cNvGrpSpPr/>
          <p:nvPr/>
        </p:nvGrpSpPr>
        <p:grpSpPr>
          <a:xfrm>
            <a:off x="588263" y="1742630"/>
            <a:ext cx="950976" cy="950976"/>
            <a:chOff x="4905176" y="1807580"/>
            <a:chExt cx="950976" cy="9509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B00BFCE-6975-CF7E-D506-DAB4B53686F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5423706" y="2099530"/>
              <a:chExt cx="950976" cy="95097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CF33D4D-3FA4-4273-9E13-F4DA7E9DCBBC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579CE7B-EAC4-4DA2-CFC0-67608EC795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Graphic 9" descr="Checkmark outline">
              <a:extLst>
                <a:ext uri="{FF2B5EF4-FFF2-40B4-BE49-F238E27FC236}">
                  <a16:creationId xmlns:a16="http://schemas.microsoft.com/office/drawing/2014/main" id="{50C3CEC3-99B6-F6A7-5CF8-A09D8B545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2123048"/>
              <a:ext cx="320040" cy="32004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52EAC37-8788-1165-2B77-BD0712952A7E}"/>
              </a:ext>
            </a:extLst>
          </p:cNvPr>
          <p:cNvSpPr>
            <a:spLocks/>
          </p:cNvSpPr>
          <p:nvPr/>
        </p:nvSpPr>
        <p:spPr bwMode="auto">
          <a:xfrm>
            <a:off x="1063751" y="2894774"/>
            <a:ext cx="10543032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Works with Outlook and Excel desktop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1E18D6-1BD1-AA48-9835-207B1C0799C8}"/>
              </a:ext>
            </a:extLst>
          </p:cNvPr>
          <p:cNvGrpSpPr/>
          <p:nvPr/>
        </p:nvGrpSpPr>
        <p:grpSpPr>
          <a:xfrm>
            <a:off x="588263" y="2894774"/>
            <a:ext cx="950976" cy="950976"/>
            <a:chOff x="4905176" y="2940813"/>
            <a:chExt cx="950976" cy="9509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9DCEBE3-5B4C-5D9D-B4AE-F88DCB0A809C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5423706" y="2099530"/>
              <a:chExt cx="950976" cy="95097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62E5E42-84A0-1923-76A5-5DA13CF20D4E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A2F3D48-94C8-8F28-756C-C63DF9E3C8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7" name="Graphic 16" descr="Checkmark outline">
              <a:extLst>
                <a:ext uri="{FF2B5EF4-FFF2-40B4-BE49-F238E27FC236}">
                  <a16:creationId xmlns:a16="http://schemas.microsoft.com/office/drawing/2014/main" id="{7000F076-9E90-0934-7E78-3CA885BAC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3256281"/>
              <a:ext cx="320040" cy="320040"/>
            </a:xfrm>
            <a:prstGeom prst="rect">
              <a:avLst/>
            </a:prstGeom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FE9F7F38-E096-556D-F588-2F08F1124D21}"/>
              </a:ext>
            </a:extLst>
          </p:cNvPr>
          <p:cNvSpPr>
            <a:spLocks/>
          </p:cNvSpPr>
          <p:nvPr/>
        </p:nvSpPr>
        <p:spPr bwMode="auto">
          <a:xfrm>
            <a:off x="1060705" y="4046918"/>
            <a:ext cx="10543032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Consider updating your Microsoft 365 account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95E363-F148-3B54-E9FF-6DA1E71B05BC}"/>
              </a:ext>
            </a:extLst>
          </p:cNvPr>
          <p:cNvGrpSpPr/>
          <p:nvPr/>
        </p:nvGrpSpPr>
        <p:grpSpPr>
          <a:xfrm>
            <a:off x="585217" y="4046918"/>
            <a:ext cx="950976" cy="950976"/>
            <a:chOff x="4905176" y="2940813"/>
            <a:chExt cx="950976" cy="95097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ADEDB85-84E6-F052-8E91-45CA058B7F6A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5423706" y="2099530"/>
              <a:chExt cx="950976" cy="950976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A370FBF-6C78-E861-4581-333EABC03830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17629614-A5C2-1654-FEC1-58A38CFD25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3" name="Graphic 22" descr="Checkmark outline">
              <a:extLst>
                <a:ext uri="{FF2B5EF4-FFF2-40B4-BE49-F238E27FC236}">
                  <a16:creationId xmlns:a16="http://schemas.microsoft.com/office/drawing/2014/main" id="{33A22AAF-D2A4-640B-478A-F1D7863EE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3256281"/>
              <a:ext cx="320040" cy="32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95561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5EF8-99DE-AF99-7B7E-237C8A8E9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a Mail Merge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7997EAA-DCE3-F3F9-B792-138D654D36AF}"/>
              </a:ext>
            </a:extLst>
          </p:cNvPr>
          <p:cNvSpPr>
            <a:spLocks/>
          </p:cNvSpPr>
          <p:nvPr/>
        </p:nvSpPr>
        <p:spPr bwMode="auto">
          <a:xfrm>
            <a:off x="1063751" y="1742630"/>
            <a:ext cx="10543032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Gather recipient data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31E79D-7715-D5A0-ACF9-A719D876FA7B}"/>
              </a:ext>
            </a:extLst>
          </p:cNvPr>
          <p:cNvGrpSpPr/>
          <p:nvPr/>
        </p:nvGrpSpPr>
        <p:grpSpPr>
          <a:xfrm>
            <a:off x="588263" y="1742630"/>
            <a:ext cx="950976" cy="950976"/>
            <a:chOff x="4905176" y="1807580"/>
            <a:chExt cx="950976" cy="95097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B00BFCE-6975-CF7E-D506-DAB4B53686F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5423706" y="2099530"/>
              <a:chExt cx="950976" cy="950976"/>
            </a:xfrm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CF33D4D-3FA4-4273-9E13-F4DA7E9DCBBC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579CE7B-EAC4-4DA2-CFC0-67608EC7957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0" name="Graphic 9" descr="Checkmark outline">
              <a:extLst>
                <a:ext uri="{FF2B5EF4-FFF2-40B4-BE49-F238E27FC236}">
                  <a16:creationId xmlns:a16="http://schemas.microsoft.com/office/drawing/2014/main" id="{50C3CEC3-99B6-F6A7-5CF8-A09D8B5458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2123048"/>
              <a:ext cx="320040" cy="320040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52EAC37-8788-1165-2B77-BD0712952A7E}"/>
              </a:ext>
            </a:extLst>
          </p:cNvPr>
          <p:cNvSpPr>
            <a:spLocks/>
          </p:cNvSpPr>
          <p:nvPr/>
        </p:nvSpPr>
        <p:spPr bwMode="auto">
          <a:xfrm>
            <a:off x="1063751" y="2894774"/>
            <a:ext cx="10543032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Draft your content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1E18D6-1BD1-AA48-9835-207B1C0799C8}"/>
              </a:ext>
            </a:extLst>
          </p:cNvPr>
          <p:cNvGrpSpPr/>
          <p:nvPr/>
        </p:nvGrpSpPr>
        <p:grpSpPr>
          <a:xfrm>
            <a:off x="588263" y="2894774"/>
            <a:ext cx="950976" cy="950976"/>
            <a:chOff x="4905176" y="2940813"/>
            <a:chExt cx="950976" cy="95097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9DCEBE3-5B4C-5D9D-B4AE-F88DCB0A809C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5423706" y="2099530"/>
              <a:chExt cx="950976" cy="950976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62E5E42-84A0-1923-76A5-5DA13CF20D4E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1A2F3D48-94C8-8F28-756C-C63DF9E3C8C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7" name="Graphic 16" descr="Checkmark outline">
              <a:extLst>
                <a:ext uri="{FF2B5EF4-FFF2-40B4-BE49-F238E27FC236}">
                  <a16:creationId xmlns:a16="http://schemas.microsoft.com/office/drawing/2014/main" id="{7000F076-9E90-0934-7E78-3CA885BAC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3256281"/>
              <a:ext cx="320040" cy="32004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AF43C-A457-EF72-63D7-E837656B8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Completing a Mail Merge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2A2C66F-5719-A05C-FCF1-6257D498C1F4}"/>
              </a:ext>
            </a:extLst>
          </p:cNvPr>
          <p:cNvGrpSpPr/>
          <p:nvPr/>
        </p:nvGrpSpPr>
        <p:grpSpPr>
          <a:xfrm>
            <a:off x="5371732" y="2749034"/>
            <a:ext cx="4225516" cy="1359932"/>
            <a:chOff x="5505450" y="2552700"/>
            <a:chExt cx="4225516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6DEA89-DE96-1A64-6BC0-FA7D619F6976}"/>
                </a:ext>
              </a:extLst>
            </p:cNvPr>
            <p:cNvSpPr txBox="1"/>
            <p:nvPr/>
          </p:nvSpPr>
          <p:spPr>
            <a:xfrm>
              <a:off x="5505450" y="3543300"/>
              <a:ext cx="422551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Optimizing your Outlook inbox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A8971BD-0086-272A-60A1-0A088E13608E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0979CEC6-4E65-370B-4B5F-04FFBEF41AF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419100" y="1244600"/>
            <a:ext cx="4344428" cy="434442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112CD9-DF9A-9A9E-467B-1C652D2BE70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/>
          <a:srcRect l="59414" t="1646" r="-211" b="197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EE7B3A-58C3-6550-7483-E3C163047332}"/>
              </a:ext>
            </a:extLst>
          </p:cNvPr>
          <p:cNvSpPr txBox="1"/>
          <p:nvPr/>
        </p:nvSpPr>
        <p:spPr>
          <a:xfrm>
            <a:off x="588263" y="3554968"/>
            <a:ext cx="77239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  <a:latin typeface="+mn-lt"/>
              </a:rPr>
              <a:t>Sending a Mail Merge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F062D0-9636-6B9B-10E6-3811E35809E1}"/>
              </a:ext>
            </a:extLst>
          </p:cNvPr>
          <p:cNvSpPr txBox="1"/>
          <p:nvPr/>
        </p:nvSpPr>
        <p:spPr>
          <a:xfrm>
            <a:off x="588263" y="2564368"/>
            <a:ext cx="283090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 dirty="0">
                <a:solidFill>
                  <a:schemeClr val="tx2"/>
                </a:solidFill>
                <a:latin typeface="+mj-lt"/>
              </a:rPr>
              <a:t>In this lesson:</a:t>
            </a:r>
          </a:p>
        </p:txBody>
      </p:sp>
    </p:spTree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05CE23-B4B5-4A35-E866-385DCB715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/>
          <a:p>
            <a:r>
              <a:rPr lang="en-US" dirty="0"/>
              <a:t>Mail Merge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D58A3-E46F-3985-6CA4-75D0D9BB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689" y="2286453"/>
            <a:ext cx="2285094" cy="2285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B19C3-4548-EB5A-4E24-385B6D402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76" y="2286453"/>
            <a:ext cx="2285094" cy="22850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E9B64A-D4A2-45B9-E8E6-1316E293E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63" y="2286453"/>
            <a:ext cx="2285094" cy="228509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6D5E729-C579-50C3-8A48-C0D5A7990479}"/>
              </a:ext>
            </a:extLst>
          </p:cNvPr>
          <p:cNvSpPr/>
          <p:nvPr/>
        </p:nvSpPr>
        <p:spPr bwMode="auto">
          <a:xfrm>
            <a:off x="1" y="5921828"/>
            <a:ext cx="12192000" cy="63862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9436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latin typeface="+mj-lt"/>
              </a:rPr>
              <a:t>Mail merge wizard available only on desktop on Windows</a:t>
            </a:r>
            <a:endParaRPr lang="en-US" sz="1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7ACC54-2100-9F84-5CCF-698833BD7C01}"/>
              </a:ext>
            </a:extLst>
          </p:cNvPr>
          <p:cNvSpPr/>
          <p:nvPr/>
        </p:nvSpPr>
        <p:spPr bwMode="auto">
          <a:xfrm>
            <a:off x="1" y="5921828"/>
            <a:ext cx="12192000" cy="63862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9436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latin typeface="+mj-lt"/>
              </a:rPr>
              <a:t>Exercise Files &gt; Practice Mail Merge Document.docx</a:t>
            </a:r>
            <a:endParaRPr lang="en-US" sz="1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13B9CC-0E0C-8766-118D-30BFAFCB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Complete a Mail Merge</a:t>
            </a:r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671EA2-D163-173E-52C3-3F5E707A21B4}"/>
              </a:ext>
            </a:extLst>
          </p:cNvPr>
          <p:cNvSpPr/>
          <p:nvPr/>
        </p:nvSpPr>
        <p:spPr bwMode="auto">
          <a:xfrm>
            <a:off x="1063751" y="1742630"/>
            <a:ext cx="10539986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Add recipients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8EE6C1C-2451-8D37-4B29-5C19DD6FB6FE}"/>
              </a:ext>
            </a:extLst>
          </p:cNvPr>
          <p:cNvGrpSpPr/>
          <p:nvPr/>
        </p:nvGrpSpPr>
        <p:grpSpPr>
          <a:xfrm>
            <a:off x="588263" y="1742630"/>
            <a:ext cx="950976" cy="950976"/>
            <a:chOff x="4905176" y="1807580"/>
            <a:chExt cx="950976" cy="95097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CFEFD13-79B0-A3AE-8236-B064A7FA7F3F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5423706" y="2099530"/>
              <a:chExt cx="950976" cy="950976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123F3CF-410F-FFF0-E30D-9B57448F5209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4A3C0F1-9795-A51F-FD73-5FA2E41B09E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50" name="Graphic 49" descr="Checkmark outline">
              <a:extLst>
                <a:ext uri="{FF2B5EF4-FFF2-40B4-BE49-F238E27FC236}">
                  <a16:creationId xmlns:a16="http://schemas.microsoft.com/office/drawing/2014/main" id="{1DA5A1C9-9DD4-34A5-29E8-62381A481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2123048"/>
              <a:ext cx="320040" cy="320040"/>
            </a:xfrm>
            <a:prstGeom prst="rect">
              <a:avLst/>
            </a:prstGeom>
          </p:spPr>
        </p:pic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41D0DD9-82BA-B5F8-3DB3-9D765C9150C4}"/>
              </a:ext>
            </a:extLst>
          </p:cNvPr>
          <p:cNvSpPr/>
          <p:nvPr/>
        </p:nvSpPr>
        <p:spPr bwMode="auto">
          <a:xfrm>
            <a:off x="1063751" y="2894774"/>
            <a:ext cx="10539986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Add fields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4EB268E-6519-92D9-72F2-7946FD2A3BA6}"/>
              </a:ext>
            </a:extLst>
          </p:cNvPr>
          <p:cNvGrpSpPr/>
          <p:nvPr/>
        </p:nvGrpSpPr>
        <p:grpSpPr>
          <a:xfrm>
            <a:off x="588263" y="2894774"/>
            <a:ext cx="950976" cy="950976"/>
            <a:chOff x="4905176" y="2940813"/>
            <a:chExt cx="950976" cy="950976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BFC66B9-4F91-D1D5-B5A1-AB99CD8B1837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5423706" y="2099530"/>
              <a:chExt cx="950976" cy="950976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3FC91D8-B763-4BB8-521D-4E08F9AB7BBD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650244B5-8E46-7FB6-7A23-262EEB5C1AD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44" name="Graphic 43" descr="Checkmark outline">
              <a:extLst>
                <a:ext uri="{FF2B5EF4-FFF2-40B4-BE49-F238E27FC236}">
                  <a16:creationId xmlns:a16="http://schemas.microsoft.com/office/drawing/2014/main" id="{9E639522-DEA2-80D9-DFE5-FF7D52E86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3256281"/>
              <a:ext cx="320040" cy="32004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E277423-8179-BF2B-276D-C1C0C6CAE5E0}"/>
              </a:ext>
            </a:extLst>
          </p:cNvPr>
          <p:cNvSpPr/>
          <p:nvPr/>
        </p:nvSpPr>
        <p:spPr bwMode="auto">
          <a:xfrm>
            <a:off x="1063751" y="4046918"/>
            <a:ext cx="10539986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Send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D21C56E-64B8-852E-604C-B73D7900F1E0}"/>
              </a:ext>
            </a:extLst>
          </p:cNvPr>
          <p:cNvGrpSpPr/>
          <p:nvPr/>
        </p:nvGrpSpPr>
        <p:grpSpPr>
          <a:xfrm>
            <a:off x="588263" y="4046918"/>
            <a:ext cx="950976" cy="950976"/>
            <a:chOff x="4905176" y="4074046"/>
            <a:chExt cx="950976" cy="95097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2368363-E4E2-E045-D358-0E6260ADDE05}"/>
                </a:ext>
              </a:extLst>
            </p:cNvPr>
            <p:cNvGrpSpPr/>
            <p:nvPr/>
          </p:nvGrpSpPr>
          <p:grpSpPr>
            <a:xfrm>
              <a:off x="4905176" y="4074046"/>
              <a:ext cx="950976" cy="950976"/>
              <a:chOff x="5423706" y="2099530"/>
              <a:chExt cx="950976" cy="950976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F544684-0038-6421-F37C-E259A8DC6926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E6AAF53-58F0-D1FD-461E-FA870429D9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38" name="Graphic 37" descr="Checkmark outline">
              <a:extLst>
                <a:ext uri="{FF2B5EF4-FFF2-40B4-BE49-F238E27FC236}">
                  <a16:creationId xmlns:a16="http://schemas.microsoft.com/office/drawing/2014/main" id="{B01E51B5-02D4-C4B0-FEA6-AD2E9F624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4389514"/>
              <a:ext cx="320040" cy="32004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6795E-AA80-D6B7-10BC-F7139EF1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Envelopes and Labels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1C1D62-67B1-4114-80A8-EF4F2584B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33" y="2119583"/>
            <a:ext cx="2618833" cy="261883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66744D4-0756-7318-0D9D-AA07A343AC19}"/>
              </a:ext>
            </a:extLst>
          </p:cNvPr>
          <p:cNvGrpSpPr/>
          <p:nvPr/>
        </p:nvGrpSpPr>
        <p:grpSpPr>
          <a:xfrm>
            <a:off x="5371732" y="2749033"/>
            <a:ext cx="6032101" cy="1359932"/>
            <a:chOff x="5505450" y="2552700"/>
            <a:chExt cx="6032101" cy="13599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21EAAE-8C37-174D-7243-7F82F06C62C6}"/>
                </a:ext>
              </a:extLst>
            </p:cNvPr>
            <p:cNvSpPr txBox="1"/>
            <p:nvPr/>
          </p:nvSpPr>
          <p:spPr>
            <a:xfrm>
              <a:off x="5505450" y="3543300"/>
              <a:ext cx="603210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Creating a mail merge and generating labels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A0BE22-B178-B5DB-1224-398CBE19B13B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3CE23D-C9E8-AB89-E1E5-48D48AEF37F3}"/>
              </a:ext>
            </a:extLst>
          </p:cNvPr>
          <p:cNvSpPr/>
          <p:nvPr/>
        </p:nvSpPr>
        <p:spPr bwMode="auto">
          <a:xfrm>
            <a:off x="1" y="5921828"/>
            <a:ext cx="12192000" cy="63862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9436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latin typeface="+mj-lt"/>
              </a:rPr>
              <a:t>Mail merge available on desktop only</a:t>
            </a:r>
            <a:endParaRPr lang="en-US" sz="1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DAA926-32D3-D424-97C1-5947E36B9DEA}"/>
              </a:ext>
            </a:extLst>
          </p:cNvPr>
          <p:cNvSpPr/>
          <p:nvPr/>
        </p:nvSpPr>
        <p:spPr bwMode="auto">
          <a:xfrm>
            <a:off x="1" y="5921828"/>
            <a:ext cx="12192000" cy="63862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9436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latin typeface="+mj-lt"/>
              </a:rPr>
              <a:t>Exercise Files &gt; Example_Contact_List.xlsx</a:t>
            </a:r>
            <a:endParaRPr lang="en-US" sz="1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84960-F5DA-B75F-91BD-6034BA4FF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713" y="866277"/>
            <a:ext cx="4231387" cy="759759"/>
          </a:xfrm>
        </p:spPr>
        <p:txBody>
          <a:bodyPr/>
          <a:lstStyle/>
          <a:p>
            <a:r>
              <a:rPr lang="en-US" dirty="0"/>
              <a:t>Create a Mail Merge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DC1DB2-4A7C-45C3-44B0-689B148543F3}"/>
              </a:ext>
            </a:extLst>
          </p:cNvPr>
          <p:cNvSpPr/>
          <p:nvPr/>
        </p:nvSpPr>
        <p:spPr bwMode="auto">
          <a:xfrm>
            <a:off x="5632917" y="1976700"/>
            <a:ext cx="5973865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Start </a:t>
            </a: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a </a:t>
            </a:r>
            <a:r>
              <a:rPr lang="en-IN" sz="240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mail merge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F39D7D-33F9-7628-A871-9818081806B7}"/>
              </a:ext>
            </a:extLst>
          </p:cNvPr>
          <p:cNvGrpSpPr/>
          <p:nvPr/>
        </p:nvGrpSpPr>
        <p:grpSpPr>
          <a:xfrm>
            <a:off x="5157430" y="1976700"/>
            <a:ext cx="950976" cy="950976"/>
            <a:chOff x="4905176" y="1807580"/>
            <a:chExt cx="950976" cy="95097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9EB2D73-3A99-2115-1349-46B555639B49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5423706" y="2099530"/>
              <a:chExt cx="950976" cy="950976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17F2746-0DF7-B465-F903-5C3436436C46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A4DC34F-E55E-8653-1386-C344CB9D98A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9" name="Graphic 8" descr="Checkmark outline">
              <a:extLst>
                <a:ext uri="{FF2B5EF4-FFF2-40B4-BE49-F238E27FC236}">
                  <a16:creationId xmlns:a16="http://schemas.microsoft.com/office/drawing/2014/main" id="{99267CE0-36A0-2100-169D-621F0F89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2123048"/>
              <a:ext cx="320040" cy="32004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8CC1F63-4E06-C927-FF21-738E9D254511}"/>
              </a:ext>
            </a:extLst>
          </p:cNvPr>
          <p:cNvSpPr/>
          <p:nvPr/>
        </p:nvSpPr>
        <p:spPr bwMode="auto">
          <a:xfrm>
            <a:off x="5632917" y="3128844"/>
            <a:ext cx="5973865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Use the mail merge wizard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A60707-15F2-853D-FE2A-3D647475D26C}"/>
              </a:ext>
            </a:extLst>
          </p:cNvPr>
          <p:cNvGrpSpPr/>
          <p:nvPr/>
        </p:nvGrpSpPr>
        <p:grpSpPr>
          <a:xfrm>
            <a:off x="5157430" y="3128844"/>
            <a:ext cx="950976" cy="950976"/>
            <a:chOff x="4905176" y="2940813"/>
            <a:chExt cx="950976" cy="950976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333A8E8-E037-36F2-9AC0-C5860FC6F297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5423706" y="2099530"/>
              <a:chExt cx="950976" cy="950976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4F14BF1-A210-D831-68F8-FA881BB0AB8A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C8A20C4-6FCE-BEAF-44CA-4905E36B80B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5" name="Graphic 14" descr="Checkmark outline">
              <a:extLst>
                <a:ext uri="{FF2B5EF4-FFF2-40B4-BE49-F238E27FC236}">
                  <a16:creationId xmlns:a16="http://schemas.microsoft.com/office/drawing/2014/main" id="{40CD5569-E539-7BD4-653F-DBC65CC9D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3256281"/>
              <a:ext cx="320040" cy="320040"/>
            </a:xfrm>
            <a:prstGeom prst="rect">
              <a:avLst/>
            </a:prstGeom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0A889221-D657-00E8-5734-D8F943279C1D}"/>
              </a:ext>
            </a:extLst>
          </p:cNvPr>
          <p:cNvSpPr/>
          <p:nvPr/>
        </p:nvSpPr>
        <p:spPr bwMode="auto">
          <a:xfrm>
            <a:off x="5632917" y="4280988"/>
            <a:ext cx="5973865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Print labels or envelopes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70B0885-706C-5148-2B3E-6CE107606CC7}"/>
              </a:ext>
            </a:extLst>
          </p:cNvPr>
          <p:cNvGrpSpPr/>
          <p:nvPr/>
        </p:nvGrpSpPr>
        <p:grpSpPr>
          <a:xfrm>
            <a:off x="5157430" y="4280988"/>
            <a:ext cx="950976" cy="950976"/>
            <a:chOff x="4905176" y="4074046"/>
            <a:chExt cx="950976" cy="95097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DD6B245-A848-C7C1-8B13-D9C57426F7BA}"/>
                </a:ext>
              </a:extLst>
            </p:cNvPr>
            <p:cNvGrpSpPr/>
            <p:nvPr/>
          </p:nvGrpSpPr>
          <p:grpSpPr>
            <a:xfrm>
              <a:off x="4905176" y="4074046"/>
              <a:ext cx="950976" cy="950976"/>
              <a:chOff x="5423706" y="2099530"/>
              <a:chExt cx="950976" cy="950976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C4D3D6F-C1DD-E9D1-379B-B7E03D565820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B534737-BCC1-4265-7A43-4F22A78ACBD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1" name="Graphic 20" descr="Checkmark outline">
              <a:extLst>
                <a:ext uri="{FF2B5EF4-FFF2-40B4-BE49-F238E27FC236}">
                  <a16:creationId xmlns:a16="http://schemas.microsoft.com/office/drawing/2014/main" id="{E99C3D69-E589-4F25-6905-AFFA14080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20644" y="4389514"/>
              <a:ext cx="320040" cy="320040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8ADF1F65-1CC4-E281-0D00-B8CECCC40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55" y="2069281"/>
            <a:ext cx="3070102" cy="307010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C3E65E0-4716-6921-965A-4085DAB23B45}"/>
              </a:ext>
            </a:extLst>
          </p:cNvPr>
          <p:cNvGrpSpPr/>
          <p:nvPr/>
        </p:nvGrpSpPr>
        <p:grpSpPr>
          <a:xfrm>
            <a:off x="4037859" y="2564368"/>
            <a:ext cx="7723929" cy="1729264"/>
            <a:chOff x="5505450" y="2552700"/>
            <a:chExt cx="7723929" cy="17292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299BCF-F6D5-34E6-A0DA-7B6F9DDB6A9C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Help bring structure to your inbox and store relevant information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6B3A7-B70B-9527-0EF4-C8B58C6F54C8}"/>
                </a:ext>
              </a:extLst>
            </p:cNvPr>
            <p:cNvSpPr txBox="1"/>
            <p:nvPr/>
          </p:nvSpPr>
          <p:spPr>
            <a:xfrm>
              <a:off x="5505450" y="2552700"/>
              <a:ext cx="152285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Folders</a:t>
              </a:r>
            </a:p>
          </p:txBody>
        </p:sp>
      </p:grpSp>
      <p:pic>
        <p:nvPicPr>
          <p:cNvPr id="176" name="Google Shape;176;p30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9643" t="27500" r="66881" b="22500"/>
          <a:stretch/>
        </p:blipFill>
        <p:spPr>
          <a:xfrm>
            <a:off x="679362" y="1714500"/>
            <a:ext cx="2862202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D63D-EED1-EC70-7DB2-1866BA768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Optimizing Your Work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BF46C8A-D44B-5A75-C88D-9A829AB0A3F4}"/>
              </a:ext>
            </a:extLst>
          </p:cNvPr>
          <p:cNvSpPr/>
          <p:nvPr/>
        </p:nvSpPr>
        <p:spPr bwMode="auto">
          <a:xfrm>
            <a:off x="1" y="5921828"/>
            <a:ext cx="12192000" cy="63862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9436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+mj-lt"/>
              </a:rPr>
              <a:t>https://answers.Microsoft.com/en-us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753EE-71FE-9087-437A-5900DAEE6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2" y="163590"/>
            <a:ext cx="11720576" cy="55402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867EC08-DB51-6CB1-6CDB-958125972164}"/>
              </a:ext>
            </a:extLst>
          </p:cNvPr>
          <p:cNvSpPr/>
          <p:nvPr/>
        </p:nvSpPr>
        <p:spPr bwMode="auto">
          <a:xfrm>
            <a:off x="1" y="5921828"/>
            <a:ext cx="12192000" cy="63862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9436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+mj-lt"/>
              </a:rPr>
              <a:t>https://support.microsoft.com</a:t>
            </a: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6BBB98-5616-930F-3DB6-028E62860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26" y="677993"/>
            <a:ext cx="11636748" cy="432091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9538-A9C9-F775-9A53-605B0FD27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Your Work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E8A20F-76B3-BF96-F8A1-D858AE6DE759}"/>
              </a:ext>
            </a:extLst>
          </p:cNvPr>
          <p:cNvGrpSpPr/>
          <p:nvPr/>
        </p:nvGrpSpPr>
        <p:grpSpPr>
          <a:xfrm>
            <a:off x="4037859" y="2564368"/>
            <a:ext cx="7723929" cy="1729264"/>
            <a:chOff x="5505450" y="2552700"/>
            <a:chExt cx="7723929" cy="17292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996428-6D09-D844-B695-55B146674D45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A collection of email addresses that can be used to send to group emails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7A024A-BC33-90A1-B174-DAF70CC12125}"/>
                </a:ext>
              </a:extLst>
            </p:cNvPr>
            <p:cNvSpPr txBox="1"/>
            <p:nvPr/>
          </p:nvSpPr>
          <p:spPr>
            <a:xfrm>
              <a:off x="5505450" y="2552700"/>
              <a:ext cx="255358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Contact lists</a:t>
              </a:r>
            </a:p>
          </p:txBody>
        </p:sp>
      </p:grpSp>
      <p:pic>
        <p:nvPicPr>
          <p:cNvPr id="169" name="Google Shape;169;p29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9643" t="37393" r="66881" b="34286"/>
          <a:stretch/>
        </p:blipFill>
        <p:spPr>
          <a:xfrm>
            <a:off x="679362" y="2457841"/>
            <a:ext cx="2862202" cy="1942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70B634D-D9DD-D5C2-4BD1-A07FD75D9ED5}"/>
              </a:ext>
            </a:extLst>
          </p:cNvPr>
          <p:cNvGrpSpPr/>
          <p:nvPr/>
        </p:nvGrpSpPr>
        <p:grpSpPr>
          <a:xfrm>
            <a:off x="4037859" y="2564368"/>
            <a:ext cx="7723929" cy="1359932"/>
            <a:chOff x="5505450" y="2552700"/>
            <a:chExt cx="7723929" cy="13599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1354E3-B291-8F40-57A5-D017505B8B94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Help you move and respond to emails automatically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0AACF7-D297-7931-7687-A1661F712DF8}"/>
                </a:ext>
              </a:extLst>
            </p:cNvPr>
            <p:cNvSpPr txBox="1"/>
            <p:nvPr/>
          </p:nvSpPr>
          <p:spPr>
            <a:xfrm>
              <a:off x="5505450" y="2552700"/>
              <a:ext cx="1120500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Rules</a:t>
              </a:r>
            </a:p>
          </p:txBody>
        </p:sp>
      </p:grpSp>
      <p:pic>
        <p:nvPicPr>
          <p:cNvPr id="183" name="Google Shape;183;p31"/>
          <p:cNvPicPr preferRelativeResize="0">
            <a:picLocks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9643" t="27222" r="66881" b="25000"/>
          <a:stretch/>
        </p:blipFill>
        <p:spPr>
          <a:xfrm>
            <a:off x="673100" y="1790700"/>
            <a:ext cx="2862202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35B4-D2F2-E5E8-74FB-2F48F745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Optimize your Outlook inbox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8391A0-7BE3-8E96-5447-BBBE37443CE4}"/>
              </a:ext>
            </a:extLst>
          </p:cNvPr>
          <p:cNvGrpSpPr/>
          <p:nvPr/>
        </p:nvGrpSpPr>
        <p:grpSpPr>
          <a:xfrm>
            <a:off x="588263" y="2123630"/>
            <a:ext cx="5596128" cy="3255264"/>
            <a:chOff x="6013260" y="2025650"/>
            <a:chExt cx="5596128" cy="32552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44179B5-D08F-BB93-6CB1-2397B92A02F5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D395E2F-38A8-6DE4-7EF4-187FA2C38C9A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Manage folders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B37DDE5-93D0-CA75-FCDC-2998C454C05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1B7975F9-E415-D5BD-4C2D-FCA934ED78B9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1D08D8E2-5E67-52E7-6EE1-F23C6358F1F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6C8C50EE-0BA1-8C49-F6DA-0A998D1013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5" name="Graphic 24" descr="Checkmark outline">
                  <a:extLst>
                    <a:ext uri="{FF2B5EF4-FFF2-40B4-BE49-F238E27FC236}">
                      <a16:creationId xmlns:a16="http://schemas.microsoft.com/office/drawing/2014/main" id="{594DAE7E-FDEE-886D-E00B-8203413606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CED5E81-080E-F9B6-83A6-C29CD3415B81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A387A96-CD6D-A4EF-1D90-41405E187A52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Build contact lists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4859003-71C9-9FD5-ED24-FF4D7AE33D57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B25099B9-E708-6474-8621-AF08E58D8403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031883DC-008D-F648-868D-2CDA3FD9160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D2BB3C14-6999-57C2-710F-AFF183052DE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9" name="Graphic 18" descr="Checkmark outline">
                  <a:extLst>
                    <a:ext uri="{FF2B5EF4-FFF2-40B4-BE49-F238E27FC236}">
                      <a16:creationId xmlns:a16="http://schemas.microsoft.com/office/drawing/2014/main" id="{B4B47D29-C4D1-A25B-C74C-C7946BA11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B18904C-599C-63BD-0FA6-3D819BCA44CB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87E4FE2-69CB-0DC6-8071-5B7CAEA1FFB1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Create rules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821AC2B-7FC6-41CE-7ECD-2DF72A1E9D7B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636CA559-3060-6F1A-F5A0-D35F654EA310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F242C33A-BDB4-F8DE-F911-2120386E0B9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1E6B0EE3-7AD5-4515-14AE-08D052949FB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3" name="Graphic 12" descr="Checkmark outline">
                  <a:extLst>
                    <a:ext uri="{FF2B5EF4-FFF2-40B4-BE49-F238E27FC236}">
                      <a16:creationId xmlns:a16="http://schemas.microsoft.com/office/drawing/2014/main" id="{DA85AEA1-781B-1A8F-D2F7-4F9B5BA5E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90" name="Google Shape;190;p32"/>
          <p:cNvPicPr preferRelativeResize="0"/>
          <p:nvPr/>
        </p:nvPicPr>
        <p:blipFill rotWithShape="1">
          <a:blip r:embed="rId5">
            <a:alphaModFix/>
          </a:blip>
          <a:srcRect l="58281"/>
          <a:stretch/>
        </p:blipFill>
        <p:spPr>
          <a:xfrm>
            <a:off x="7105650" y="0"/>
            <a:ext cx="50863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ABC6-0C47-C4D3-A79D-DBC5C87F7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Organizing To Dos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03EF0D-A0E7-1FB5-AFAA-7021AAD8D15F}"/>
              </a:ext>
            </a:extLst>
          </p:cNvPr>
          <p:cNvGrpSpPr/>
          <p:nvPr/>
        </p:nvGrpSpPr>
        <p:grpSpPr>
          <a:xfrm>
            <a:off x="5371732" y="2749034"/>
            <a:ext cx="3204403" cy="1359932"/>
            <a:chOff x="5505450" y="2552700"/>
            <a:chExt cx="3204403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056D19-F607-B90A-89A9-6CF6E11F5C29}"/>
                </a:ext>
              </a:extLst>
            </p:cNvPr>
            <p:cNvSpPr txBox="1"/>
            <p:nvPr/>
          </p:nvSpPr>
          <p:spPr>
            <a:xfrm>
              <a:off x="5505450" y="3543300"/>
              <a:ext cx="320440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Using To Do in Outlook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5DBB25C-94A3-1944-2087-7F9A3B0A4075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72ADABE6-489C-FC90-0E90-3EAAED6B1E5E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419100" y="1244600"/>
            <a:ext cx="4344428" cy="434442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E916795-C5BC-3398-265E-C712DE4AC8A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8046478" y="2197614"/>
            <a:ext cx="2462772" cy="2462772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6910CD3E-DA13-33E4-A7B1-42FEF6D4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0" y="2508507"/>
            <a:ext cx="2259470" cy="184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ee the source image">
            <a:extLst>
              <a:ext uri="{FF2B5EF4-FFF2-40B4-BE49-F238E27FC236}">
                <a16:creationId xmlns:a16="http://schemas.microsoft.com/office/drawing/2014/main" id="{6AA7A340-04CA-76CA-EE4F-4126CCB90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849" y="2478087"/>
            <a:ext cx="1905000" cy="190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BB02-2EF0-05CA-BA6B-4718AF7F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Marcelo Flores Vieira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1B0FD-AFD9-1A70-9AA2-E1154DB286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Pursuit Lead – Industry Solution Microsoft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F348F8-5065-7B39-3375-984C54BD29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38"/>
          <a:stretch>
            <a:fillRect/>
          </a:stretch>
        </p:blipFill>
        <p:spPr>
          <a:xfrm>
            <a:off x="5334000" y="0"/>
            <a:ext cx="6858000" cy="6858000"/>
          </a:xfrm>
          <a:custGeom>
            <a:avLst/>
            <a:gdLst>
              <a:gd name="connsiteX0" fmla="*/ 0 w 6858000"/>
              <a:gd name="connsiteY0" fmla="*/ 0 h 6767146"/>
              <a:gd name="connsiteX1" fmla="*/ 6858000 w 6858000"/>
              <a:gd name="connsiteY1" fmla="*/ 0 h 6767146"/>
              <a:gd name="connsiteX2" fmla="*/ 6858000 w 6858000"/>
              <a:gd name="connsiteY2" fmla="*/ 6767146 h 6767146"/>
              <a:gd name="connsiteX3" fmla="*/ 0 w 6858000"/>
              <a:gd name="connsiteY3" fmla="*/ 6767146 h 6767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6767146">
                <a:moveTo>
                  <a:pt x="0" y="0"/>
                </a:moveTo>
                <a:lnTo>
                  <a:pt x="6858000" y="0"/>
                </a:lnTo>
                <a:lnTo>
                  <a:pt x="6858000" y="6767146"/>
                </a:lnTo>
                <a:lnTo>
                  <a:pt x="0" y="6767146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0B3194F-D844-44C4-2467-DD6FFEA1C383}"/>
              </a:ext>
            </a:extLst>
          </p:cNvPr>
          <p:cNvGrpSpPr/>
          <p:nvPr/>
        </p:nvGrpSpPr>
        <p:grpSpPr>
          <a:xfrm>
            <a:off x="5664917" y="1842876"/>
            <a:ext cx="5902257" cy="3147876"/>
            <a:chOff x="6013260" y="980894"/>
            <a:chExt cx="5902257" cy="31478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A68462D-27E7-D058-EBF5-6D6E81ABF749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259D64B-BAB8-2E19-37FA-78D9C0CB4D28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Organize tasks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5866F41-F46E-7E57-9E7C-170E2C0FD03C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13E553C-4F14-D3FD-A0E9-BFBE93B3B9B2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67A0443D-7D69-5464-71C7-6206F9D3C2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3A1BCC53-3E81-BEB0-30DF-F9365EEF744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6" name="Graphic 25" descr="Checkmark outline">
                  <a:extLst>
                    <a:ext uri="{FF2B5EF4-FFF2-40B4-BE49-F238E27FC236}">
                      <a16:creationId xmlns:a16="http://schemas.microsoft.com/office/drawing/2014/main" id="{FB8E9131-179A-A617-F670-D5BA00D2B2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9444F62-9CE0-DB66-E884-007038EFA949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9531FDD-8BD3-824B-65BF-687B7AD0CBED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Set reminders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06A13F59-4FDF-0F13-9CD2-380D9AFDE4D0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61BCF8C-877B-FF06-E841-F370FF93B452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98475782-A409-FE6B-F2C9-BB2B279419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23F49122-3D80-B209-00D3-D71F75A2497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0" name="Graphic 19" descr="Checkmark outline">
                  <a:extLst>
                    <a:ext uri="{FF2B5EF4-FFF2-40B4-BE49-F238E27FC236}">
                      <a16:creationId xmlns:a16="http://schemas.microsoft.com/office/drawing/2014/main" id="{99DA421A-EAA1-5481-93A3-EB30A3CB9F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9B74BBE-8D3F-FA8C-0FA9-DEF73BA82943}"/>
                </a:ext>
              </a:extLst>
            </p:cNvPr>
            <p:cNvSpPr txBox="1"/>
            <p:nvPr/>
          </p:nvSpPr>
          <p:spPr>
            <a:xfrm>
              <a:off x="6013260" y="980894"/>
              <a:ext cx="5902257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200" dirty="0">
                  <a:solidFill>
                    <a:schemeClr val="tx2"/>
                  </a:solidFill>
                  <a:latin typeface="+mj-lt"/>
                </a:rPr>
                <a:t>Use Microsoft To Do in Outlook</a:t>
              </a: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3F9A1163-5DDE-2767-F7C2-FC5823C0E446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419100" y="1244600"/>
            <a:ext cx="4344428" cy="434442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F047-FA30-A1EE-A391-CEF5C765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Powerful Meetings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40738FA-FC0F-C1E8-6B4D-4C1387335CB7}"/>
              </a:ext>
            </a:extLst>
          </p:cNvPr>
          <p:cNvGrpSpPr/>
          <p:nvPr/>
        </p:nvGrpSpPr>
        <p:grpSpPr>
          <a:xfrm>
            <a:off x="5371732" y="2749034"/>
            <a:ext cx="6304611" cy="1359932"/>
            <a:chOff x="5505450" y="2552700"/>
            <a:chExt cx="6304611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136DAE-8FF4-91DE-2230-DF38045466B6}"/>
                </a:ext>
              </a:extLst>
            </p:cNvPr>
            <p:cNvSpPr txBox="1"/>
            <p:nvPr/>
          </p:nvSpPr>
          <p:spPr>
            <a:xfrm>
              <a:off x="5505450" y="3543300"/>
              <a:ext cx="630461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Scheduling meetings and managing attendees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073B73-8F53-3C6E-9835-DC61C0CBA426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563A8EC5-3F2A-BD30-879F-DD5852A5598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419100" y="1244600"/>
            <a:ext cx="4344428" cy="434442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2C002A7-4ABC-EE4D-13A9-017465FB544C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Visibility feature available only for people in your organization.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81E2B-FCD3-D8B0-7A5A-14D720168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" r="496" b="833"/>
          <a:stretch/>
        </p:blipFill>
        <p:spPr>
          <a:xfrm>
            <a:off x="0" y="0"/>
            <a:ext cx="12191981" cy="5791702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BD3E17-737B-97CA-5327-26B4196FF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meetings in Outlook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8A842A7-A2D2-D3D6-69CE-D73592C64C39}"/>
              </a:ext>
            </a:extLst>
          </p:cNvPr>
          <p:cNvGrpSpPr/>
          <p:nvPr/>
        </p:nvGrpSpPr>
        <p:grpSpPr>
          <a:xfrm>
            <a:off x="588263" y="2123630"/>
            <a:ext cx="5596128" cy="950976"/>
            <a:chOff x="4905176" y="1807580"/>
            <a:chExt cx="5596128" cy="9509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C5E57B6-07E4-2AA3-F736-25B54A5480B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attendees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49C07C4-6FAA-7080-A8AE-10A9232C03E9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88750F9-8EC8-03CE-E13F-BEA510AFFE8F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27F6731-989C-A2F4-0FCA-1A0B61B40D8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B844BAFE-6415-1A45-23FE-F65058E6ADE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6" name="Graphic 25" descr="Checkmark outline">
                <a:extLst>
                  <a:ext uri="{FF2B5EF4-FFF2-40B4-BE49-F238E27FC236}">
                    <a16:creationId xmlns:a16="http://schemas.microsoft.com/office/drawing/2014/main" id="{17BD07CE-4FC0-07B1-AEA6-78CC1C72D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52BF054-6698-D0D1-7834-BD80E6F1742F}"/>
              </a:ext>
            </a:extLst>
          </p:cNvPr>
          <p:cNvGrpSpPr/>
          <p:nvPr/>
        </p:nvGrpSpPr>
        <p:grpSpPr>
          <a:xfrm>
            <a:off x="588263" y="3275774"/>
            <a:ext cx="5596128" cy="950976"/>
            <a:chOff x="4905176" y="2940813"/>
            <a:chExt cx="5596128" cy="9509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3016C30-D2C2-2DCD-2ED2-92F493CE7E83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Use the scheduling assistant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4A20E2-CB15-85D0-346F-8B151C70D013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36BAE7CD-3190-2CBE-131C-7DD6E99B5A68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5780092E-F0D6-CB5B-D9C8-43A35F79FFDD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C889FD1-1EC5-3699-78F0-3C5F5F03C98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0" name="Graphic 19" descr="Checkmark outline">
                <a:extLst>
                  <a:ext uri="{FF2B5EF4-FFF2-40B4-BE49-F238E27FC236}">
                    <a16:creationId xmlns:a16="http://schemas.microsoft.com/office/drawing/2014/main" id="{69713663-424E-728E-F160-D968533592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61" name="Google Shape;261;p42"/>
          <p:cNvPicPr preferRelativeResize="0"/>
          <p:nvPr/>
        </p:nvPicPr>
        <p:blipFill rotWithShape="1">
          <a:blip r:embed="rId5">
            <a:alphaModFix/>
          </a:blip>
          <a:srcRect l="58549"/>
          <a:stretch/>
        </p:blipFill>
        <p:spPr>
          <a:xfrm>
            <a:off x="7138218" y="0"/>
            <a:ext cx="505378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F6FCD-1685-155B-3D83-8C50AD58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Managing and Organizing Notebooks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74333D4-05B1-B02B-FCE8-BC42D5BDFF56}"/>
              </a:ext>
            </a:extLst>
          </p:cNvPr>
          <p:cNvGrpSpPr/>
          <p:nvPr/>
        </p:nvGrpSpPr>
        <p:grpSpPr>
          <a:xfrm>
            <a:off x="5371732" y="2749034"/>
            <a:ext cx="2830903" cy="1359932"/>
            <a:chOff x="5505450" y="2552700"/>
            <a:chExt cx="2830903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954B71-FA75-45C1-733F-C443987A447B}"/>
                </a:ext>
              </a:extLst>
            </p:cNvPr>
            <p:cNvSpPr txBox="1"/>
            <p:nvPr/>
          </p:nvSpPr>
          <p:spPr>
            <a:xfrm>
              <a:off x="5505450" y="3543300"/>
              <a:ext cx="233397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Organizing notes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E24707D-091A-3254-8BEE-D88A9216042E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677DA4D6-3D49-9424-4CE1-6FB15172EF6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254000" y="1079500"/>
            <a:ext cx="4672572" cy="4672572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C28C-26CF-7EA0-7737-5A30EDE53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Organize your notes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4127CA7-8845-415B-C88A-5524CB385AC0}"/>
              </a:ext>
            </a:extLst>
          </p:cNvPr>
          <p:cNvGrpSpPr/>
          <p:nvPr/>
        </p:nvGrpSpPr>
        <p:grpSpPr>
          <a:xfrm>
            <a:off x="588263" y="2123630"/>
            <a:ext cx="5596128" cy="950976"/>
            <a:chOff x="4905176" y="1807580"/>
            <a:chExt cx="5596128" cy="9509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4904801-F004-EE2D-EB65-DF3A4B6D06F5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Build subpages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0DA735-FFDD-56E7-2390-3F9714106DE5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BF04CFA2-1810-7FB5-2390-341E5B8BA4FE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12D5452-8565-D975-70A2-7E6B8B3D63AC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3CFBF40-40BF-2886-D93D-65C4429DA19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0" name="Graphic 9" descr="Checkmark outline">
                <a:extLst>
                  <a:ext uri="{FF2B5EF4-FFF2-40B4-BE49-F238E27FC236}">
                    <a16:creationId xmlns:a16="http://schemas.microsoft.com/office/drawing/2014/main" id="{981B7BBA-17AA-3895-02C0-F11F7D3ED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72BC085-C0DE-ACDA-D1F9-1114FA659773}"/>
              </a:ext>
            </a:extLst>
          </p:cNvPr>
          <p:cNvGrpSpPr/>
          <p:nvPr/>
        </p:nvGrpSpPr>
        <p:grpSpPr>
          <a:xfrm>
            <a:off x="588263" y="3275774"/>
            <a:ext cx="5596128" cy="950976"/>
            <a:chOff x="4905176" y="2940813"/>
            <a:chExt cx="5596128" cy="9509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5EA97A0-31B5-5963-1CF1-3620D093B590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tags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C986A31-F1DA-1EA6-440B-BC5CA4357F40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31C02D9-51F1-9E83-ED64-405ED27E3D94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8E41EFF3-EF1C-1D8C-BE4F-D918F9B2B3D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51C499C-A7E0-D774-1880-B5D135621B1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7" name="Graphic 16" descr="Checkmark outline">
                <a:extLst>
                  <a:ext uri="{FF2B5EF4-FFF2-40B4-BE49-F238E27FC236}">
                    <a16:creationId xmlns:a16="http://schemas.microsoft.com/office/drawing/2014/main" id="{6FF33EA1-7A79-317A-ECD6-3FEC54525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96" name="Google Shape;296;p47"/>
          <p:cNvPicPr preferRelativeResize="0"/>
          <p:nvPr/>
        </p:nvPicPr>
        <p:blipFill rotWithShape="1">
          <a:blip r:embed="rId5">
            <a:alphaModFix/>
          </a:blip>
          <a:srcRect l="58438"/>
          <a:stretch/>
        </p:blipFill>
        <p:spPr>
          <a:xfrm>
            <a:off x="7124700" y="0"/>
            <a:ext cx="50673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36284-F75D-D881-C3A7-C2F26113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Making the Most of OneNote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FF3033-4985-97FA-5E03-6006F5101B97}"/>
              </a:ext>
            </a:extLst>
          </p:cNvPr>
          <p:cNvGrpSpPr/>
          <p:nvPr/>
        </p:nvGrpSpPr>
        <p:grpSpPr>
          <a:xfrm>
            <a:off x="5371732" y="2749034"/>
            <a:ext cx="5584862" cy="1359932"/>
            <a:chOff x="5505450" y="2552700"/>
            <a:chExt cx="5584862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7D1AC58-A197-CFFF-65E1-B4C6600DD830}"/>
                </a:ext>
              </a:extLst>
            </p:cNvPr>
            <p:cNvSpPr txBox="1"/>
            <p:nvPr/>
          </p:nvSpPr>
          <p:spPr>
            <a:xfrm>
              <a:off x="5505450" y="3543300"/>
              <a:ext cx="558486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Creating a dynamic, interactive notebook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437F4C-D8C4-F8E5-6A7B-0028B826382D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1714D2F6-8F2C-01FD-6497-8E491814727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254000" y="1079500"/>
            <a:ext cx="4672572" cy="4672572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A44EF-EE8E-6687-327E-87001267A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In this course: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35783-2584-D59B-3FE0-BEEAC22B1F36}"/>
              </a:ext>
            </a:extLst>
          </p:cNvPr>
          <p:cNvSpPr txBox="1"/>
          <p:nvPr/>
        </p:nvSpPr>
        <p:spPr>
          <a:xfrm>
            <a:off x="588263" y="308097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Outlook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88DFDB-E368-F6E1-0B42-2D8F7FFBDE7D}"/>
              </a:ext>
            </a:extLst>
          </p:cNvPr>
          <p:cNvSpPr txBox="1"/>
          <p:nvPr/>
        </p:nvSpPr>
        <p:spPr>
          <a:xfrm>
            <a:off x="4381183" y="308097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OneNote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1DC0F-9CC2-94B6-8FF6-E8B307395721}"/>
              </a:ext>
            </a:extLst>
          </p:cNvPr>
          <p:cNvSpPr txBox="1"/>
          <p:nvPr/>
        </p:nvSpPr>
        <p:spPr>
          <a:xfrm>
            <a:off x="8174104" y="3080972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PowerPoint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DE94D434-DB43-B696-510D-9DEA6BB3669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5334000" y="1447800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B59EBD14-3A95-D3FE-0AE2-DAA8A38CDA07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9131300" y="1447800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DE5DE93-D394-C4F1-3E3C-80F82C4F66A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1549400" y="1447800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3E1C69-F69A-D9A2-B6C1-73065884EB72}"/>
              </a:ext>
            </a:extLst>
          </p:cNvPr>
          <p:cNvSpPr txBox="1"/>
          <p:nvPr/>
        </p:nvSpPr>
        <p:spPr>
          <a:xfrm>
            <a:off x="588263" y="5991127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j-lt"/>
              </a:rPr>
              <a:t>Word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9E5A1F-6CE3-D8B5-87FD-6E2398AE6FBE}"/>
              </a:ext>
            </a:extLst>
          </p:cNvPr>
          <p:cNvSpPr txBox="1"/>
          <p:nvPr/>
        </p:nvSpPr>
        <p:spPr>
          <a:xfrm>
            <a:off x="4381183" y="5991127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Microsoft Teams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1A1C37-2685-C7A6-67E3-7DF4F9317006}"/>
              </a:ext>
            </a:extLst>
          </p:cNvPr>
          <p:cNvSpPr txBox="1"/>
          <p:nvPr/>
        </p:nvSpPr>
        <p:spPr>
          <a:xfrm>
            <a:off x="8174104" y="5991127"/>
            <a:ext cx="343267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 dirty="0">
                <a:solidFill>
                  <a:schemeClr val="tx2"/>
                </a:solidFill>
                <a:latin typeface="+mj-lt"/>
              </a:rPr>
              <a:t>Excel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DE40F02-EEEA-AF06-1C1F-70727256C466}"/>
              </a:ext>
            </a:extLst>
          </p:cNvPr>
          <p:cNvPicPr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5339434" y="4440160"/>
            <a:ext cx="1501384" cy="133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D37F536-3488-927C-B419-AE8B9EC01CDD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9131300" y="4356100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73D189B-062F-0FAA-F58A-2B0AEFB0C63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1551193" y="4363022"/>
            <a:ext cx="1506818" cy="150681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A50B21B-3464-2DC4-4BAB-D410623D002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254000" y="1079500"/>
            <a:ext cx="4672572" cy="4672572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C1C10C3-60BB-C0C0-26E2-35325EFE1CDF}"/>
              </a:ext>
            </a:extLst>
          </p:cNvPr>
          <p:cNvGrpSpPr/>
          <p:nvPr/>
        </p:nvGrpSpPr>
        <p:grpSpPr>
          <a:xfrm>
            <a:off x="5664917" y="1737258"/>
            <a:ext cx="5596128" cy="950976"/>
            <a:chOff x="4905176" y="1807580"/>
            <a:chExt cx="5596128" cy="9509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2B7AC2-2A67-9055-3E28-7DB3DB51FB1F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pictures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9DA090-0941-8C76-6CC5-00BC6DFE41C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ABDC6EF-71DD-57CA-04B0-5D455A0FF31C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09C60AD3-F450-A15B-75A0-726F1531AAB5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2DCB3C6-A064-3085-E690-CBCB04F4AE8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9" name="Graphic 18" descr="Checkmark outline">
                <a:extLst>
                  <a:ext uri="{FF2B5EF4-FFF2-40B4-BE49-F238E27FC236}">
                    <a16:creationId xmlns:a16="http://schemas.microsoft.com/office/drawing/2014/main" id="{0EB13220-AC12-A32F-DC06-356CA99DF5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C59802-EDE9-05F7-F8CA-9A461016665B}"/>
              </a:ext>
            </a:extLst>
          </p:cNvPr>
          <p:cNvGrpSpPr/>
          <p:nvPr/>
        </p:nvGrpSpPr>
        <p:grpSpPr>
          <a:xfrm>
            <a:off x="5664917" y="2889402"/>
            <a:ext cx="5596128" cy="950976"/>
            <a:chOff x="4905176" y="2940813"/>
            <a:chExt cx="5596128" cy="9509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70105E0-28C6-F5EB-0DF3-8B56EA1C6DD0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attachments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2049F62-A925-1821-4477-1D99B1E7D414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87A0A94-A97C-FB1C-C19F-88A118753D09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C6535B5-DC9E-D63B-4892-496B5A3FA99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26EAEF91-0D40-6281-E613-9824B702F1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3" name="Graphic 12" descr="Checkmark outline">
                <a:extLst>
                  <a:ext uri="{FF2B5EF4-FFF2-40B4-BE49-F238E27FC236}">
                    <a16:creationId xmlns:a16="http://schemas.microsoft.com/office/drawing/2014/main" id="{B53754DC-3203-B0AA-10EC-5406B4913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A591E18-F14E-549C-01E8-32F642F463F2}"/>
              </a:ext>
            </a:extLst>
          </p:cNvPr>
          <p:cNvSpPr txBox="1"/>
          <p:nvPr/>
        </p:nvSpPr>
        <p:spPr>
          <a:xfrm>
            <a:off x="5664917" y="692502"/>
            <a:ext cx="575638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200" dirty="0">
                <a:solidFill>
                  <a:schemeClr val="tx2"/>
                </a:solidFill>
                <a:latin typeface="+mj-lt"/>
              </a:rPr>
              <a:t>Create an interactive notebook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B9F506-8282-2A0B-F7AA-652AD061B4E7}"/>
              </a:ext>
            </a:extLst>
          </p:cNvPr>
          <p:cNvGrpSpPr/>
          <p:nvPr/>
        </p:nvGrpSpPr>
        <p:grpSpPr>
          <a:xfrm>
            <a:off x="5664917" y="4062378"/>
            <a:ext cx="5596128" cy="950976"/>
            <a:chOff x="4905176" y="1807580"/>
            <a:chExt cx="5596128" cy="9509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364FEE1-17AF-429E-E637-6CC5FA71C2C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Insert videos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F19D249-DCB2-C314-6796-93A3E1082820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33CE880-5C86-E367-39D6-74069462317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ABAEA7C8-2759-55B0-8D61-0D1BD03FA903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6C961725-2453-3B98-4913-2902083FF52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6" name="Graphic 25" descr="Checkmark outline">
                <a:extLst>
                  <a:ext uri="{FF2B5EF4-FFF2-40B4-BE49-F238E27FC236}">
                    <a16:creationId xmlns:a16="http://schemas.microsoft.com/office/drawing/2014/main" id="{E0B8A4B6-BA94-2EED-2A84-157D126E5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B02BDAD-FFDD-6E35-FF86-AC35BAD0B4AC}"/>
              </a:ext>
            </a:extLst>
          </p:cNvPr>
          <p:cNvGrpSpPr/>
          <p:nvPr/>
        </p:nvGrpSpPr>
        <p:grpSpPr>
          <a:xfrm>
            <a:off x="5664917" y="5214522"/>
            <a:ext cx="5596128" cy="950976"/>
            <a:chOff x="4905176" y="2940813"/>
            <a:chExt cx="5596128" cy="95097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EC7CB07-FE23-E41D-5291-F24F11A5947D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Build tables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574C402-A237-0C55-348D-54713BE02BC0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BDCB348-2526-7A81-84F2-C2A66FCDB082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4A570FF-02ED-0AA9-7600-7FFDF9F8C4E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89F7131-FB03-499F-9F8E-817362C105A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3" name="Graphic 32" descr="Checkmark outline">
                <a:extLst>
                  <a:ext uri="{FF2B5EF4-FFF2-40B4-BE49-F238E27FC236}">
                    <a16:creationId xmlns:a16="http://schemas.microsoft.com/office/drawing/2014/main" id="{9BC0AD95-2FE3-4EEA-5031-0519226BB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11B80-786F-D2CF-B8E0-36F285FCD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Collaborate and Share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C575A73-2555-DE0B-0250-504417725CA2}"/>
              </a:ext>
            </a:extLst>
          </p:cNvPr>
          <p:cNvGrpSpPr/>
          <p:nvPr/>
        </p:nvGrpSpPr>
        <p:grpSpPr>
          <a:xfrm>
            <a:off x="5371732" y="2749034"/>
            <a:ext cx="4459554" cy="1359932"/>
            <a:chOff x="5505450" y="2552700"/>
            <a:chExt cx="4459554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FF29407-ADA8-2FF6-CFDB-2F3701CB428B}"/>
                </a:ext>
              </a:extLst>
            </p:cNvPr>
            <p:cNvSpPr txBox="1"/>
            <p:nvPr/>
          </p:nvSpPr>
          <p:spPr>
            <a:xfrm>
              <a:off x="5505450" y="3543300"/>
              <a:ext cx="445955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Managing and distributing notes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D30900-46EC-5769-F419-0C248F3CE4F1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09EEF869-4455-2DEA-27FD-A76BDFE826D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7823" r="19555" b="21286"/>
          <a:stretch>
            <a:fillRect/>
          </a:stretch>
        </p:blipFill>
        <p:spPr>
          <a:xfrm>
            <a:off x="254000" y="1079500"/>
            <a:ext cx="4672572" cy="4672572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5911D44-D6C8-692D-673E-AF21EC8A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5260994" cy="553998"/>
          </a:xfrm>
        </p:spPr>
        <p:txBody>
          <a:bodyPr/>
          <a:lstStyle/>
          <a:p>
            <a:r>
              <a:rPr lang="en-IN" dirty="0"/>
              <a:t>Collaboration and share in OneNote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904BEE-0DAE-E8EA-678E-772AD4EDEB92}"/>
              </a:ext>
            </a:extLst>
          </p:cNvPr>
          <p:cNvGrpSpPr/>
          <p:nvPr/>
        </p:nvGrpSpPr>
        <p:grpSpPr>
          <a:xfrm>
            <a:off x="588263" y="2123630"/>
            <a:ext cx="5596128" cy="950976"/>
            <a:chOff x="4905176" y="1807580"/>
            <a:chExt cx="5596128" cy="9509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3CF072-020C-BA1B-D433-748D4BBB105D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Manage access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B9FFAF6-C02B-59A1-53E1-A070205B161E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6B205B4F-DEC6-BB3B-CDA1-6D4F2F366AB2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1BC65B8-10CE-25EA-960E-3AA4C1F5F8F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50056D50-F1B7-1D74-AD59-D457D187293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1" name="Graphic 10" descr="Checkmark outline">
                <a:extLst>
                  <a:ext uri="{FF2B5EF4-FFF2-40B4-BE49-F238E27FC236}">
                    <a16:creationId xmlns:a16="http://schemas.microsoft.com/office/drawing/2014/main" id="{034E04D7-C1D8-9219-ABDA-870CC0E099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64974A7-B4A8-1C1B-AF54-AD50FF19002A}"/>
              </a:ext>
            </a:extLst>
          </p:cNvPr>
          <p:cNvGrpSpPr/>
          <p:nvPr/>
        </p:nvGrpSpPr>
        <p:grpSpPr>
          <a:xfrm>
            <a:off x="588263" y="3275774"/>
            <a:ext cx="5596128" cy="950976"/>
            <a:chOff x="4905176" y="2940813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7C35D5-42B9-4DF1-2F79-C2105803D156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Collaborate on notes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02BC20D-94D1-6A30-59ED-4DA62E51B42D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A8D7B0-9C86-21D5-B0F3-6B01CAB24FB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2E93749-B071-0C2C-CF06-07F763631473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344FBCC-1686-C69A-2FED-1E1DC72B829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82826697-8487-3D60-A799-5548AA465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352" name="Google Shape;352;p55"/>
          <p:cNvPicPr preferRelativeResize="0"/>
          <p:nvPr/>
        </p:nvPicPr>
        <p:blipFill rotWithShape="1">
          <a:blip r:embed="rId5">
            <a:alphaModFix/>
          </a:blip>
          <a:srcRect l="58214"/>
          <a:stretch/>
        </p:blipFill>
        <p:spPr>
          <a:xfrm>
            <a:off x="7097486" y="0"/>
            <a:ext cx="50945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53948-2A77-0F29-2A0A-40FDE1AD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Presentation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4F5CC9-17CE-09A2-CE3D-959FA403D0B2}"/>
              </a:ext>
            </a:extLst>
          </p:cNvPr>
          <p:cNvGrpSpPr/>
          <p:nvPr/>
        </p:nvGrpSpPr>
        <p:grpSpPr>
          <a:xfrm>
            <a:off x="5371732" y="2749034"/>
            <a:ext cx="6196154" cy="1729264"/>
            <a:chOff x="5505450" y="2552700"/>
            <a:chExt cx="6196154" cy="17292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7C0C83C-7B4E-0197-5468-89FEFC32446A}"/>
                </a:ext>
              </a:extLst>
            </p:cNvPr>
            <p:cNvSpPr txBox="1"/>
            <p:nvPr/>
          </p:nvSpPr>
          <p:spPr>
            <a:xfrm>
              <a:off x="5505450" y="3543300"/>
              <a:ext cx="619615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Building a presentation with formatting tools and design elements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60F46D-EF0A-F29A-A828-083DBC220811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9BC43652-0A91-D60A-5337-8FAB30CDF36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342900" y="1191858"/>
            <a:ext cx="4474284" cy="4474284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003B2-D0EA-5B29-61D4-67B0C81EF6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"/>
          <a:stretch/>
        </p:blipFill>
        <p:spPr>
          <a:xfrm>
            <a:off x="0" y="0"/>
            <a:ext cx="12192000" cy="58600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A41597-0EA4-1F15-3DF3-2F71AE190283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Customer Event Example Draft 1.pptx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1A00-6F46-A668-F837-712C12450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your own PowerPoint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DB69A7-49F6-34D5-E3B9-7F504FFA4A46}"/>
              </a:ext>
            </a:extLst>
          </p:cNvPr>
          <p:cNvGrpSpPr/>
          <p:nvPr/>
        </p:nvGrpSpPr>
        <p:grpSpPr>
          <a:xfrm>
            <a:off x="588263" y="1742630"/>
            <a:ext cx="5596128" cy="950976"/>
            <a:chOff x="4905176" y="1807580"/>
            <a:chExt cx="5596128" cy="9509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E41283C-B858-20AC-1A1F-A05E6C96B55D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Explore design themes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4F25B0-8764-3CED-E230-CCD1ABD897CB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3BE4BE9D-53D4-E2CB-84E3-279B8B3737A9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839A178E-8C18-777C-D7A7-3FDF105E1410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D73C761-8131-39DA-B123-B77DE43DEFB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0" name="Graphic 9" descr="Checkmark outline">
                <a:extLst>
                  <a:ext uri="{FF2B5EF4-FFF2-40B4-BE49-F238E27FC236}">
                    <a16:creationId xmlns:a16="http://schemas.microsoft.com/office/drawing/2014/main" id="{3A013632-E1A4-D714-02F7-91ADAD072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E53B749-214F-4DA4-DF35-8EB72ECCF57C}"/>
              </a:ext>
            </a:extLst>
          </p:cNvPr>
          <p:cNvGrpSpPr/>
          <p:nvPr/>
        </p:nvGrpSpPr>
        <p:grpSpPr>
          <a:xfrm>
            <a:off x="588263" y="2894774"/>
            <a:ext cx="5596128" cy="950976"/>
            <a:chOff x="4905176" y="2940813"/>
            <a:chExt cx="5596128" cy="9509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8FEDB2C-A039-49D1-AECA-EE71EB55B4C9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Adjust slide backgrounds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C9263D-A42E-7FAC-0603-821981BE43AB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27BF4D6-D348-20E6-40CC-A549DCA1EE85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CBEF8BD-70AC-D7B6-9A46-23D79250F0E8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FEA79B3-088D-5962-5BA7-BF73EAB4714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7" name="Graphic 16" descr="Checkmark outline">
                <a:extLst>
                  <a:ext uri="{FF2B5EF4-FFF2-40B4-BE49-F238E27FC236}">
                    <a16:creationId xmlns:a16="http://schemas.microsoft.com/office/drawing/2014/main" id="{09DDB661-3E09-4C11-009A-CD83A062D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4B40C4-73D3-4C6E-254D-52EB8EB803FD}"/>
              </a:ext>
            </a:extLst>
          </p:cNvPr>
          <p:cNvGrpSpPr/>
          <p:nvPr/>
        </p:nvGrpSpPr>
        <p:grpSpPr>
          <a:xfrm>
            <a:off x="588263" y="4046918"/>
            <a:ext cx="5596128" cy="950976"/>
            <a:chOff x="4905176" y="1807580"/>
            <a:chExt cx="5596128" cy="9509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6711C36-E5A9-8FD8-552F-8A0856D4B26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Use PowerPoint Designer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D55E9D-1510-E7E3-6085-DD220848A377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3645692-2039-8521-95A4-E8D0795D05F6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0141684C-C12D-272C-484D-F926D135616A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C61400BD-E63F-3343-13E1-BC0CB848BCF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4" name="Graphic 23" descr="Checkmark outline">
                <a:extLst>
                  <a:ext uri="{FF2B5EF4-FFF2-40B4-BE49-F238E27FC236}">
                    <a16:creationId xmlns:a16="http://schemas.microsoft.com/office/drawing/2014/main" id="{88338C8F-CD41-E427-56A7-AF7473492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387" name="Google Shape;387;p60"/>
          <p:cNvPicPr preferRelativeResize="0"/>
          <p:nvPr/>
        </p:nvPicPr>
        <p:blipFill rotWithShape="1">
          <a:blip r:embed="rId5">
            <a:alphaModFix/>
          </a:blip>
          <a:srcRect l="58333"/>
          <a:stretch/>
        </p:blipFill>
        <p:spPr>
          <a:xfrm>
            <a:off x="7112000" y="0"/>
            <a:ext cx="5080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C95C-3895-D82F-03F0-E0EF39BBA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Making Presentations Pop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83AABE7-E1FA-359F-A420-ED2B4A2B39C9}"/>
              </a:ext>
            </a:extLst>
          </p:cNvPr>
          <p:cNvGrpSpPr/>
          <p:nvPr/>
        </p:nvGrpSpPr>
        <p:grpSpPr>
          <a:xfrm>
            <a:off x="5371732" y="2749034"/>
            <a:ext cx="6196154" cy="1729264"/>
            <a:chOff x="5505450" y="2552700"/>
            <a:chExt cx="6196154" cy="17292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0B777A-9842-186E-70F1-9913F42C1408}"/>
                </a:ext>
              </a:extLst>
            </p:cNvPr>
            <p:cNvSpPr txBox="1"/>
            <p:nvPr/>
          </p:nvSpPr>
          <p:spPr>
            <a:xfrm>
              <a:off x="5505450" y="3543300"/>
              <a:ext cx="619615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Using vibrant designs in PowerPoint to convey key points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E4196B-1955-35D7-9191-601E25FB182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FBA24686-7A7D-1385-3F72-FCF76199F00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342900" y="1191858"/>
            <a:ext cx="4474284" cy="4474284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8D19-7924-A51E-8976-DD250362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Optimizing Your Work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5E27C5-E861-616B-0D84-C337C5297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"/>
          <a:stretch/>
        </p:blipFill>
        <p:spPr>
          <a:xfrm>
            <a:off x="0" y="0"/>
            <a:ext cx="12192000" cy="58600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093FB0-7EAA-709D-4C5F-6BF21A1F1430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Customer Event Example Draft 2.pptx</a:t>
            </a: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8EB1B-93B1-BA43-09E3-701DC6DF2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Make your presentations pop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154EB17-D3A9-22DD-E065-308CB8B8B4DD}"/>
              </a:ext>
            </a:extLst>
          </p:cNvPr>
          <p:cNvGrpSpPr/>
          <p:nvPr/>
        </p:nvGrpSpPr>
        <p:grpSpPr>
          <a:xfrm>
            <a:off x="588263" y="1742630"/>
            <a:ext cx="5596128" cy="950976"/>
            <a:chOff x="4905176" y="1807580"/>
            <a:chExt cx="5596128" cy="9509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82BC8C3-F749-23C0-9C19-3D4394B1D3BA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images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DAF024-8F08-F414-C1E7-84D206A2F2DE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488B4C1-E370-2A4F-0DAE-60AD5F78BDF7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66F46294-C19F-17B1-E0AC-6C63A135CD83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E8C0223-E7CE-86EB-FF0C-842F5C3029D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0" name="Graphic 9" descr="Checkmark outline">
                <a:extLst>
                  <a:ext uri="{FF2B5EF4-FFF2-40B4-BE49-F238E27FC236}">
                    <a16:creationId xmlns:a16="http://schemas.microsoft.com/office/drawing/2014/main" id="{4558E637-A15F-96CF-4436-A7DB20957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F8D2A7-55F2-1173-8DA2-73C93C442F5E}"/>
              </a:ext>
            </a:extLst>
          </p:cNvPr>
          <p:cNvGrpSpPr/>
          <p:nvPr/>
        </p:nvGrpSpPr>
        <p:grpSpPr>
          <a:xfrm>
            <a:off x="588263" y="2894774"/>
            <a:ext cx="5596128" cy="950976"/>
            <a:chOff x="4905176" y="2940813"/>
            <a:chExt cx="5596128" cy="9509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B743828-5062-FE4C-FDF0-931B401E4B5B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videos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451265D-DA96-CE9A-9D26-3E71ABD5467F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33E5C23E-D75D-0C56-750C-3DC2A7AE7F2C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CB61A1B5-A390-BBDD-3569-2E9E5656A79C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FE4A306-2D4D-9F66-52F2-6558BEB158E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7" name="Graphic 16" descr="Checkmark outline">
                <a:extLst>
                  <a:ext uri="{FF2B5EF4-FFF2-40B4-BE49-F238E27FC236}">
                    <a16:creationId xmlns:a16="http://schemas.microsoft.com/office/drawing/2014/main" id="{F754258B-C743-A749-B3EC-4884DDCD7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CBC1AE1-D4BD-026B-3B75-E5B051A6B551}"/>
              </a:ext>
            </a:extLst>
          </p:cNvPr>
          <p:cNvGrpSpPr/>
          <p:nvPr/>
        </p:nvGrpSpPr>
        <p:grpSpPr>
          <a:xfrm>
            <a:off x="588263" y="4046918"/>
            <a:ext cx="5596128" cy="950976"/>
            <a:chOff x="4905176" y="1807580"/>
            <a:chExt cx="5596128" cy="9509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1A2E5C3-AA6A-DFAA-1582-8FB717036055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Use SmartArt graphics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9767D47-7884-0E57-AA2C-2F7E718F3A2C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DA8E804A-CD4A-01B5-21A7-BE4326C1D00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04CC1BD2-2C9A-D617-4B80-426642F474E5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662A657-9F0E-E529-892F-A5AD9AD2A67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4" name="Graphic 23" descr="Checkmark outline">
                <a:extLst>
                  <a:ext uri="{FF2B5EF4-FFF2-40B4-BE49-F238E27FC236}">
                    <a16:creationId xmlns:a16="http://schemas.microsoft.com/office/drawing/2014/main" id="{91313E0F-9962-2115-EFB5-7B8C3F332F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422" name="Google Shape;422;p65"/>
          <p:cNvPicPr preferRelativeResize="0"/>
          <p:nvPr/>
        </p:nvPicPr>
        <p:blipFill rotWithShape="1">
          <a:blip r:embed="rId5">
            <a:alphaModFix/>
          </a:blip>
          <a:srcRect l="58438"/>
          <a:stretch/>
        </p:blipFill>
        <p:spPr>
          <a:xfrm>
            <a:off x="7124700" y="0"/>
            <a:ext cx="50673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86D4-744C-84FD-9051-B88D649B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Motion to Presentations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F79BB4B-AC33-1E31-5294-A9F54C4C8065}"/>
              </a:ext>
            </a:extLst>
          </p:cNvPr>
          <p:cNvGrpSpPr/>
          <p:nvPr/>
        </p:nvGrpSpPr>
        <p:grpSpPr>
          <a:xfrm>
            <a:off x="5371732" y="2749034"/>
            <a:ext cx="6196154" cy="1359932"/>
            <a:chOff x="5505450" y="2552700"/>
            <a:chExt cx="6196154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FBCF5DD-2D71-2CBB-E85D-5089FA87EA95}"/>
                </a:ext>
              </a:extLst>
            </p:cNvPr>
            <p:cNvSpPr txBox="1"/>
            <p:nvPr/>
          </p:nvSpPr>
          <p:spPr>
            <a:xfrm>
              <a:off x="5505450" y="3543300"/>
              <a:ext cx="61961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Applying animations and transitions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B542419-E39E-CEB1-59F5-EAF012AB6671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0AB4ED0F-61C0-CFA0-FF07-0111710E387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342900" y="1191858"/>
            <a:ext cx="4474284" cy="4474284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B512E8-8CA9-B283-5B62-2CDA39F5CE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" t="558" r="253" b="-1"/>
          <a:stretch/>
        </p:blipFill>
        <p:spPr>
          <a:xfrm>
            <a:off x="-1" y="0"/>
            <a:ext cx="12191982" cy="58244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722EEA-09E8-7BE1-F312-0AAD7398C514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Customer Event Example (A).pptx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BB0BD4A-19D6-D8AD-6F51-686AB86D9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7" b="287"/>
          <a:stretch/>
        </p:blipFill>
        <p:spPr>
          <a:xfrm>
            <a:off x="7097487" y="0"/>
            <a:ext cx="5094513" cy="6858000"/>
          </a:xfrm>
          <a:custGeom>
            <a:avLst/>
            <a:gdLst>
              <a:gd name="connsiteX0" fmla="*/ 0 w 5094513"/>
              <a:gd name="connsiteY0" fmla="*/ 0 h 6858000"/>
              <a:gd name="connsiteX1" fmla="*/ 5094513 w 5094513"/>
              <a:gd name="connsiteY1" fmla="*/ 0 h 6858000"/>
              <a:gd name="connsiteX2" fmla="*/ 5094513 w 5094513"/>
              <a:gd name="connsiteY2" fmla="*/ 6858000 h 6858000"/>
              <a:gd name="connsiteX3" fmla="*/ 0 w 509451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4513" h="6858000">
                <a:moveTo>
                  <a:pt x="0" y="0"/>
                </a:moveTo>
                <a:lnTo>
                  <a:pt x="5094513" y="0"/>
                </a:lnTo>
                <a:lnTo>
                  <a:pt x="50945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70679A-2083-0DA2-384A-9AEE40C40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145" y="1235483"/>
            <a:ext cx="6073794" cy="553998"/>
          </a:xfrm>
        </p:spPr>
        <p:txBody>
          <a:bodyPr/>
          <a:lstStyle/>
          <a:p>
            <a:r>
              <a:rPr lang="en-US" b="1" dirty="0"/>
              <a:t>Add motion to presentations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A5449A-7DA6-A85B-83A2-8B6F82B62B56}"/>
              </a:ext>
            </a:extLst>
          </p:cNvPr>
          <p:cNvGrpSpPr/>
          <p:nvPr/>
        </p:nvGrpSpPr>
        <p:grpSpPr>
          <a:xfrm>
            <a:off x="588263" y="2123630"/>
            <a:ext cx="5596128" cy="950976"/>
            <a:chOff x="4905176" y="1807580"/>
            <a:chExt cx="5596128" cy="9509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7AFCE8-C046-EC80-813B-1B1692F386C9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Include transitions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262BF53-9130-342C-8508-6028F9C24DB4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A6FCCA06-5B14-4CC2-31E4-793A82911078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F53CDF9-CEDC-A55F-22F1-6EB10E781ECD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42187449-0733-F27D-CF2A-FD777761ECD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1" name="Graphic 10" descr="Checkmark outline">
                <a:extLst>
                  <a:ext uri="{FF2B5EF4-FFF2-40B4-BE49-F238E27FC236}">
                    <a16:creationId xmlns:a16="http://schemas.microsoft.com/office/drawing/2014/main" id="{D70AE85E-0BCC-0452-15D5-3A98251CB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CB9922-2532-A505-DF66-27F353D4661F}"/>
              </a:ext>
            </a:extLst>
          </p:cNvPr>
          <p:cNvGrpSpPr/>
          <p:nvPr/>
        </p:nvGrpSpPr>
        <p:grpSpPr>
          <a:xfrm>
            <a:off x="588263" y="3275774"/>
            <a:ext cx="5596128" cy="950976"/>
            <a:chOff x="4905176" y="2940813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5EE987-2BBD-C30B-6A87-D18158A1904C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Build animations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11F86CD-6B67-4BD0-77E2-48DEBAF751E6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84DFC93B-AAA0-99FF-4E44-C5A0B29B24F2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A8A55BD-CECF-36D7-29CA-2502FDC9D62D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69182C63-3795-BDEB-F7B5-9B86EA5D4C1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8E9832BF-71BF-F397-B400-BCAFB985D2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E7A3D-ADDE-B623-82EA-82A4FAFE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Data to Presentations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9BA9725-2E0D-CBB3-2F65-9DE3A6039980}"/>
              </a:ext>
            </a:extLst>
          </p:cNvPr>
          <p:cNvGrpSpPr/>
          <p:nvPr/>
        </p:nvGrpSpPr>
        <p:grpSpPr>
          <a:xfrm>
            <a:off x="5371732" y="2749034"/>
            <a:ext cx="6196154" cy="1359932"/>
            <a:chOff x="5505450" y="2552700"/>
            <a:chExt cx="6196154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03267B-EDD0-1A48-DAF8-C1AE70769E51}"/>
                </a:ext>
              </a:extLst>
            </p:cNvPr>
            <p:cNvSpPr txBox="1"/>
            <p:nvPr/>
          </p:nvSpPr>
          <p:spPr>
            <a:xfrm>
              <a:off x="5505450" y="3543300"/>
              <a:ext cx="61961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Adding charts, tables, and flow charts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63026F-415A-B890-0D84-7248048D847B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F941B12A-BDFA-F132-F5C1-2F5B2E66575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342900" y="1191858"/>
            <a:ext cx="4474284" cy="4474284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D81907A-65D2-8277-3B67-C8CEF91FAA06}"/>
              </a:ext>
            </a:extLst>
          </p:cNvPr>
          <p:cNvGrpSpPr/>
          <p:nvPr/>
        </p:nvGrpSpPr>
        <p:grpSpPr>
          <a:xfrm>
            <a:off x="4037859" y="2564368"/>
            <a:ext cx="7723929" cy="1359932"/>
            <a:chOff x="5505450" y="2552700"/>
            <a:chExt cx="7723929" cy="13599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FF0AED-223B-5F2E-4067-67E6BB244536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Communicate data graphically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C21175-F85E-E3F7-2108-06AB64211EB9}"/>
                </a:ext>
              </a:extLst>
            </p:cNvPr>
            <p:cNvSpPr txBox="1"/>
            <p:nvPr/>
          </p:nvSpPr>
          <p:spPr>
            <a:xfrm>
              <a:off x="5505450" y="2552700"/>
              <a:ext cx="1333698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Charts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1240E96-F4CA-216C-27AF-A6E6CB83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62" y="1862879"/>
            <a:ext cx="2801258" cy="280125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481E6F-E997-BD3A-20E0-7D1059EBF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7917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D03E640-6B35-7484-242D-A167DCE7C016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Example PowerPoint Data.xlsx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238B-0C85-1093-B1F7-088952AE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Organizing Your Email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44C15F-C72B-91DD-92E5-B28DF314AB4C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Customer Event Example (A).pptx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925A5-0C51-AD67-54DF-F859FBF37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77646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6D7B71D-A155-3C19-D30F-A6BAA796A7C4}"/>
              </a:ext>
            </a:extLst>
          </p:cNvPr>
          <p:cNvGrpSpPr/>
          <p:nvPr/>
        </p:nvGrpSpPr>
        <p:grpSpPr>
          <a:xfrm>
            <a:off x="4037859" y="2564368"/>
            <a:ext cx="7723929" cy="1359932"/>
            <a:chOff x="5505450" y="2552700"/>
            <a:chExt cx="7723929" cy="13599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29C3D7-3BC6-280F-E4E8-6D2E4556504E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Help manage and analyze groups of related data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447053-6842-D573-F1C9-0C8126C6F149}"/>
                </a:ext>
              </a:extLst>
            </p:cNvPr>
            <p:cNvSpPr txBox="1"/>
            <p:nvPr/>
          </p:nvSpPr>
          <p:spPr>
            <a:xfrm>
              <a:off x="5505450" y="2552700"/>
              <a:ext cx="146514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Tables 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E169B1B-FF15-C750-E512-CEEF869DE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62" y="2028371"/>
            <a:ext cx="2801258" cy="280125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B1238B-486F-FD4B-8663-0A3462A3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62" y="1818820"/>
            <a:ext cx="3016338" cy="301633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BBA9BA5-65BD-2079-9718-0FDFCF1CB629}"/>
              </a:ext>
            </a:extLst>
          </p:cNvPr>
          <p:cNvGrpSpPr/>
          <p:nvPr/>
        </p:nvGrpSpPr>
        <p:grpSpPr>
          <a:xfrm>
            <a:off x="4037859" y="2564368"/>
            <a:ext cx="7723929" cy="1359932"/>
            <a:chOff x="5505450" y="2552700"/>
            <a:chExt cx="7723929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990CEC-ADFE-7D72-2CAB-22062152154C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A diagram that show a process or workflow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84320F-A8F5-E1B6-7858-33CCA14D8DF6}"/>
                </a:ext>
              </a:extLst>
            </p:cNvPr>
            <p:cNvSpPr txBox="1"/>
            <p:nvPr/>
          </p:nvSpPr>
          <p:spPr>
            <a:xfrm>
              <a:off x="5505450" y="2552700"/>
              <a:ext cx="2240998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Flowcharts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BCE7507F-1B25-FFED-186E-44D97EDC75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" b="10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A621D3-A746-C12F-BA0E-81D185BD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data to presentations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0F20B7F-72FA-0D5D-5D02-21C56252B8DC}"/>
              </a:ext>
            </a:extLst>
          </p:cNvPr>
          <p:cNvGrpSpPr/>
          <p:nvPr/>
        </p:nvGrpSpPr>
        <p:grpSpPr>
          <a:xfrm>
            <a:off x="588263" y="1742630"/>
            <a:ext cx="5596128" cy="950976"/>
            <a:chOff x="4905176" y="1807580"/>
            <a:chExt cx="5596128" cy="9509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3E807F-B835-DF56-415D-170B1F85540E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an Excel chart 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C46592-4658-54DB-FEE2-5ABDA83B38AB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9E106B87-748F-B5A0-E703-5C0F5F81AC9D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565A394-D621-26B7-3C53-CBC0D90BDD5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432E7268-2D2F-1AF8-E2F8-A6501EE5776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1" name="Graphic 10" descr="Checkmark outline">
                <a:extLst>
                  <a:ext uri="{FF2B5EF4-FFF2-40B4-BE49-F238E27FC236}">
                    <a16:creationId xmlns:a16="http://schemas.microsoft.com/office/drawing/2014/main" id="{C08E7E6D-FE97-63D6-2B24-B417C8F02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BEED0A-BDA8-8238-86B3-B3B696DBEBE4}"/>
              </a:ext>
            </a:extLst>
          </p:cNvPr>
          <p:cNvGrpSpPr/>
          <p:nvPr/>
        </p:nvGrpSpPr>
        <p:grpSpPr>
          <a:xfrm>
            <a:off x="588263" y="2894774"/>
            <a:ext cx="5596128" cy="950976"/>
            <a:chOff x="4905176" y="2940813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060405F-FC2C-0705-E332-AC828065EEC1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Include a table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ECFF8BC-D359-1469-2D0D-876D446A0D53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E796A57-4003-6B6C-0782-F10457FDA0FA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6A004C1F-C2A5-1DE7-BA26-DFA23179B5D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F67BF4AA-6006-2704-6A09-436D0CA646B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4C27570E-421A-3FE4-F62B-D93603A72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C022CE-514C-A19B-EA1B-25FF935B2521}"/>
              </a:ext>
            </a:extLst>
          </p:cNvPr>
          <p:cNvGrpSpPr/>
          <p:nvPr/>
        </p:nvGrpSpPr>
        <p:grpSpPr>
          <a:xfrm>
            <a:off x="588263" y="4046918"/>
            <a:ext cx="5596128" cy="950976"/>
            <a:chOff x="4905176" y="1807580"/>
            <a:chExt cx="5596128" cy="9509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DA2BB2-EFDD-EB54-C2E5-D2607836E20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Create a flowchart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830CAFD-AB75-C2FA-6C36-47E02F46BC12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E350E10-D5E5-0FBF-F599-B99D91C9BA93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0311ACE8-2FF4-E869-7CA9-B67298AA40E2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B5338AAE-6689-8D20-548C-4F03820D901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5" name="Graphic 24" descr="Checkmark outline">
                <a:extLst>
                  <a:ext uri="{FF2B5EF4-FFF2-40B4-BE49-F238E27FC236}">
                    <a16:creationId xmlns:a16="http://schemas.microsoft.com/office/drawing/2014/main" id="{8C92FDD6-B778-80CC-6E33-C9A876A90D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A87B6-7F1E-FDB2-77CE-C2BD8D2F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Accessible Presentation Tools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C18D79B-E1C1-88A4-186A-1057C339841E}"/>
              </a:ext>
            </a:extLst>
          </p:cNvPr>
          <p:cNvGrpSpPr/>
          <p:nvPr/>
        </p:nvGrpSpPr>
        <p:grpSpPr>
          <a:xfrm>
            <a:off x="588263" y="2564368"/>
            <a:ext cx="7723929" cy="1359932"/>
            <a:chOff x="5505450" y="2552700"/>
            <a:chExt cx="7723929" cy="13599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8AFE62-6185-2E6F-4A91-D3251DB1B5F4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Making presentations accessible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BBEDA3-F507-F275-7141-38FB6946B161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27DD90EC-E153-6ED4-AC45-D860AE90E3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" r="30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12E7E85-0D40-A76D-9685-2D7DABD96C78}"/>
              </a:ext>
            </a:extLst>
          </p:cNvPr>
          <p:cNvGrpSpPr/>
          <p:nvPr/>
        </p:nvGrpSpPr>
        <p:grpSpPr>
          <a:xfrm>
            <a:off x="4037859" y="2564368"/>
            <a:ext cx="6134841" cy="1729264"/>
            <a:chOff x="5505450" y="2552700"/>
            <a:chExt cx="6134841" cy="17292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1145A7B-5F48-07D1-5E24-D5F484E51773}"/>
                </a:ext>
              </a:extLst>
            </p:cNvPr>
            <p:cNvSpPr txBox="1"/>
            <p:nvPr/>
          </p:nvSpPr>
          <p:spPr>
            <a:xfrm>
              <a:off x="5505450" y="3543300"/>
              <a:ext cx="613484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Reviews documents and suggests how to address visual issues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EFC9C-6C9A-FD8F-46BE-33FA16B952E2}"/>
                </a:ext>
              </a:extLst>
            </p:cNvPr>
            <p:cNvSpPr txBox="1"/>
            <p:nvPr/>
          </p:nvSpPr>
          <p:spPr>
            <a:xfrm>
              <a:off x="5505450" y="2552700"/>
              <a:ext cx="447558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Accessibility Checker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7F17395E-4BAD-77AE-E664-79888E778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13" y="2084149"/>
            <a:ext cx="2979738" cy="297973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84"/>
          <p:cNvPicPr preferRelativeResize="0"/>
          <p:nvPr/>
        </p:nvPicPr>
        <p:blipFill rotWithShape="1">
          <a:blip r:embed="rId3"/>
          <a:stretch/>
        </p:blipFill>
        <p:spPr>
          <a:xfrm>
            <a:off x="440578" y="-7556500"/>
            <a:ext cx="12866108" cy="7237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297EC-2DE8-3D60-B830-32C2D36F5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5428" y="2736130"/>
            <a:ext cx="1358272" cy="1358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235E01-0250-C9A1-DD5A-B97E65BF8698}"/>
              </a:ext>
            </a:extLst>
          </p:cNvPr>
          <p:cNvSpPr txBox="1">
            <a:spLocks/>
          </p:cNvSpPr>
          <p:nvPr/>
        </p:nvSpPr>
        <p:spPr>
          <a:xfrm>
            <a:off x="842098" y="4277054"/>
            <a:ext cx="122790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600" dirty="0">
                <a:solidFill>
                  <a:schemeClr val="tx2"/>
                </a:solidFill>
                <a:latin typeface="+mj-lt"/>
              </a:rPr>
              <a:t>Errors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D0D6D4-1489-80E9-FD91-4D0D5FDEB24D}"/>
              </a:ext>
            </a:extLst>
          </p:cNvPr>
          <p:cNvSpPr txBox="1">
            <a:spLocks/>
          </p:cNvSpPr>
          <p:nvPr/>
        </p:nvSpPr>
        <p:spPr>
          <a:xfrm>
            <a:off x="3414465" y="4277054"/>
            <a:ext cx="199413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600" dirty="0">
                <a:solidFill>
                  <a:schemeClr val="tx2"/>
                </a:solidFill>
                <a:latin typeface="+mj-lt"/>
              </a:rPr>
              <a:t>Warnings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F71F38-0493-6658-0EF7-773CD04EB35C}"/>
              </a:ext>
            </a:extLst>
          </p:cNvPr>
          <p:cNvSpPr txBox="1">
            <a:spLocks/>
          </p:cNvSpPr>
          <p:nvPr/>
        </p:nvSpPr>
        <p:spPr>
          <a:xfrm>
            <a:off x="6908165" y="4277054"/>
            <a:ext cx="85279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IN" sz="3600" dirty="0">
                <a:solidFill>
                  <a:schemeClr val="tx2"/>
                </a:solidFill>
                <a:latin typeface="+mj-lt"/>
              </a:rPr>
              <a:t>Tips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017AA-B59A-614E-6580-2A611293030E}"/>
              </a:ext>
            </a:extLst>
          </p:cNvPr>
          <p:cNvSpPr txBox="1">
            <a:spLocks/>
          </p:cNvSpPr>
          <p:nvPr/>
        </p:nvSpPr>
        <p:spPr>
          <a:xfrm>
            <a:off x="9245168" y="4277054"/>
            <a:ext cx="215467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3600" dirty="0">
                <a:solidFill>
                  <a:schemeClr val="tx2"/>
                </a:solidFill>
                <a:latin typeface="+mj-lt"/>
              </a:rPr>
              <a:t>Intelligent Services</a:t>
            </a:r>
          </a:p>
        </p:txBody>
      </p:sp>
      <p:pic>
        <p:nvPicPr>
          <p:cNvPr id="10" name="Google Shape;556;p84">
            <a:extLst>
              <a:ext uri="{FF2B5EF4-FFF2-40B4-BE49-F238E27FC236}">
                <a16:creationId xmlns:a16="http://schemas.microsoft.com/office/drawing/2014/main" id="{D07E7D51-3AC4-25F7-5716-DA62ADC745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77" t="40000" r="75674" b="35309"/>
          <a:stretch/>
        </p:blipFill>
        <p:spPr>
          <a:xfrm>
            <a:off x="759446" y="2638923"/>
            <a:ext cx="1393204" cy="140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166FC5E-C346-7BAF-51FD-F199D7071D17}"/>
              </a:ext>
            </a:extLst>
          </p:cNvPr>
          <p:cNvSpPr txBox="1">
            <a:spLocks/>
          </p:cNvSpPr>
          <p:nvPr/>
        </p:nvSpPr>
        <p:spPr>
          <a:xfrm>
            <a:off x="587375" y="496888"/>
            <a:ext cx="11017250" cy="55403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buClrTx/>
              <a:buFontTx/>
            </a:pPr>
            <a:r>
              <a:rPr lang="en-IN" sz="3600" dirty="0"/>
              <a:t>Accessibility Checker</a:t>
            </a:r>
          </a:p>
        </p:txBody>
      </p:sp>
      <p:pic>
        <p:nvPicPr>
          <p:cNvPr id="12" name="Google Shape;556;p84">
            <a:extLst>
              <a:ext uri="{FF2B5EF4-FFF2-40B4-BE49-F238E27FC236}">
                <a16:creationId xmlns:a16="http://schemas.microsoft.com/office/drawing/2014/main" id="{1C53C54F-ED1A-D057-A05A-B7D41F0070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683" t="40000" r="54568" b="35309"/>
          <a:stretch/>
        </p:blipFill>
        <p:spPr>
          <a:xfrm>
            <a:off x="3714931" y="2638923"/>
            <a:ext cx="1393204" cy="140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56;p84">
            <a:extLst>
              <a:ext uri="{FF2B5EF4-FFF2-40B4-BE49-F238E27FC236}">
                <a16:creationId xmlns:a16="http://schemas.microsoft.com/office/drawing/2014/main" id="{C6BC032A-5E1A-2F24-F839-9CF4F7936A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7135" t="40000" r="9116" b="35309"/>
          <a:stretch/>
        </p:blipFill>
        <p:spPr>
          <a:xfrm>
            <a:off x="9625901" y="2638923"/>
            <a:ext cx="1393204" cy="1407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9DAB493-2CE2-03B5-0C71-D46B39292033}"/>
              </a:ext>
            </a:extLst>
          </p:cNvPr>
          <p:cNvGrpSpPr/>
          <p:nvPr/>
        </p:nvGrpSpPr>
        <p:grpSpPr>
          <a:xfrm>
            <a:off x="4037859" y="2564368"/>
            <a:ext cx="7723929" cy="1729264"/>
            <a:chOff x="5505450" y="2552700"/>
            <a:chExt cx="7723929" cy="17292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C6E610-ED14-C202-14DF-F1AD171F53BF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Elements that may be</a:t>
              </a:r>
              <a:br>
                <a:rPr lang="en-US" sz="2400">
                  <a:solidFill>
                    <a:schemeClr val="tx2"/>
                  </a:solidFill>
                  <a:latin typeface="+mn-lt"/>
                </a:rPr>
              </a:br>
              <a:r>
                <a:rPr lang="en-US" sz="2400">
                  <a:solidFill>
                    <a:schemeClr val="tx2"/>
                  </a:solidFill>
                  <a:latin typeface="+mn-lt"/>
                </a:rPr>
                <a:t>difficult for someone to use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D2CC1C-0C81-743B-E4B4-D89EB00029A9}"/>
                </a:ext>
              </a:extLst>
            </p:cNvPr>
            <p:cNvSpPr txBox="1"/>
            <p:nvPr/>
          </p:nvSpPr>
          <p:spPr>
            <a:xfrm>
              <a:off x="5505450" y="2552700"/>
              <a:ext cx="1227900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Errors</a:t>
              </a:r>
            </a:p>
          </p:txBody>
        </p:sp>
      </p:grpSp>
      <p:pic>
        <p:nvPicPr>
          <p:cNvPr id="13" name="Google Shape;556;p84">
            <a:extLst>
              <a:ext uri="{FF2B5EF4-FFF2-40B4-BE49-F238E27FC236}">
                <a16:creationId xmlns:a16="http://schemas.microsoft.com/office/drawing/2014/main" id="{A42F2A07-9281-F5FB-5FDC-6E33B9D1C94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0577" t="40000" r="75674" b="35309"/>
          <a:stretch/>
        </p:blipFill>
        <p:spPr>
          <a:xfrm>
            <a:off x="860788" y="1760183"/>
            <a:ext cx="2847612" cy="287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EC23E62-D132-151E-034D-D0FEE13EE34C}"/>
              </a:ext>
            </a:extLst>
          </p:cNvPr>
          <p:cNvGrpSpPr/>
          <p:nvPr/>
        </p:nvGrpSpPr>
        <p:grpSpPr>
          <a:xfrm>
            <a:off x="4037859" y="2564368"/>
            <a:ext cx="7723929" cy="1729264"/>
            <a:chOff x="5505450" y="2552700"/>
            <a:chExt cx="7723929" cy="17292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20C5637-3C97-5DD7-74AA-DCCAE162764D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Identify content that could be</a:t>
              </a:r>
              <a:br>
                <a:rPr lang="en-US" sz="2400">
                  <a:solidFill>
                    <a:schemeClr val="tx2"/>
                  </a:solidFill>
                  <a:latin typeface="+mn-lt"/>
                </a:rPr>
              </a:br>
              <a:r>
                <a:rPr lang="en-US" sz="2400">
                  <a:solidFill>
                    <a:schemeClr val="tx2"/>
                  </a:solidFill>
                  <a:latin typeface="+mn-lt"/>
                </a:rPr>
                <a:t>difficult for users to understand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2E83F2-6EA7-57BD-C24C-AE178D25E4A8}"/>
                </a:ext>
              </a:extLst>
            </p:cNvPr>
            <p:cNvSpPr txBox="1"/>
            <p:nvPr/>
          </p:nvSpPr>
          <p:spPr>
            <a:xfrm>
              <a:off x="5505450" y="2552700"/>
              <a:ext cx="199413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Warnings</a:t>
              </a:r>
            </a:p>
          </p:txBody>
        </p:sp>
      </p:grpSp>
      <p:pic>
        <p:nvPicPr>
          <p:cNvPr id="12" name="Google Shape;556;p84">
            <a:extLst>
              <a:ext uri="{FF2B5EF4-FFF2-40B4-BE49-F238E27FC236}">
                <a16:creationId xmlns:a16="http://schemas.microsoft.com/office/drawing/2014/main" id="{0BD850B9-9038-4B17-07AA-54362CCFBB9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683" t="40000" r="54568" b="35309"/>
          <a:stretch/>
        </p:blipFill>
        <p:spPr>
          <a:xfrm>
            <a:off x="733788" y="1631900"/>
            <a:ext cx="3101612" cy="313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749034"/>
            <a:ext cx="4757713" cy="1359932"/>
            <a:chOff x="5505450" y="2552700"/>
            <a:chExt cx="4757713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475771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Organizing an Outlook email inbox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A0F9E051-4252-B76E-ED62-138BD1DA158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21286" r="19555" b="17823"/>
          <a:stretch>
            <a:fillRect/>
          </a:stretch>
        </p:blipFill>
        <p:spPr>
          <a:xfrm>
            <a:off x="419100" y="1244600"/>
            <a:ext cx="4344428" cy="434442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903CF0-56F1-C164-8550-312EDB54D020}"/>
              </a:ext>
            </a:extLst>
          </p:cNvPr>
          <p:cNvGrpSpPr/>
          <p:nvPr/>
        </p:nvGrpSpPr>
        <p:grpSpPr>
          <a:xfrm>
            <a:off x="4037859" y="2564368"/>
            <a:ext cx="7723929" cy="1729264"/>
            <a:chOff x="5505450" y="2552700"/>
            <a:chExt cx="7723929" cy="17292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F90592-891F-C070-76E1-ED6978E54190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Identify content that could be</a:t>
              </a:r>
              <a:br>
                <a:rPr lang="en-US" sz="2400">
                  <a:solidFill>
                    <a:schemeClr val="tx2"/>
                  </a:solidFill>
                  <a:latin typeface="+mn-lt"/>
                </a:rPr>
              </a:br>
              <a:r>
                <a:rPr lang="en-US" sz="2400">
                  <a:solidFill>
                    <a:schemeClr val="tx2"/>
                  </a:solidFill>
                  <a:latin typeface="+mn-lt"/>
                </a:rPr>
                <a:t>presented or described more effectively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D53017-B1B8-7083-57E9-3676B45CA5D1}"/>
                </a:ext>
              </a:extLst>
            </p:cNvPr>
            <p:cNvSpPr txBox="1"/>
            <p:nvPr/>
          </p:nvSpPr>
          <p:spPr>
            <a:xfrm>
              <a:off x="5505450" y="2552700"/>
              <a:ext cx="97943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Tips 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FFEE84-3DA8-8040-B717-792B9320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61" y="1593137"/>
            <a:ext cx="3210467" cy="321046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3074064-FD6F-AFFE-DE88-04690DCA0CAC}"/>
              </a:ext>
            </a:extLst>
          </p:cNvPr>
          <p:cNvGrpSpPr/>
          <p:nvPr/>
        </p:nvGrpSpPr>
        <p:grpSpPr>
          <a:xfrm>
            <a:off x="4037859" y="2564368"/>
            <a:ext cx="6659170" cy="1729264"/>
            <a:chOff x="5505450" y="2552700"/>
            <a:chExt cx="7723929" cy="17292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A6C6284-02F9-B4B8-79D3-CC2EB496A579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Automatically generates alternative</a:t>
              </a:r>
              <a:br>
                <a:rPr lang="en-US" sz="2400" dirty="0">
                  <a:solidFill>
                    <a:schemeClr val="tx2"/>
                  </a:solidFill>
                  <a:latin typeface="+mn-lt"/>
                </a:rPr>
              </a:br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text to accurately describe images and graphics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7B55E2-EDD9-519F-8F6F-831392855366}"/>
                </a:ext>
              </a:extLst>
            </p:cNvPr>
            <p:cNvSpPr txBox="1"/>
            <p:nvPr/>
          </p:nvSpPr>
          <p:spPr>
            <a:xfrm>
              <a:off x="5505450" y="2552700"/>
              <a:ext cx="394659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Intelligent Services</a:t>
              </a:r>
            </a:p>
          </p:txBody>
        </p:sp>
      </p:grpSp>
      <p:pic>
        <p:nvPicPr>
          <p:cNvPr id="10" name="Google Shape;556;p84">
            <a:extLst>
              <a:ext uri="{FF2B5EF4-FFF2-40B4-BE49-F238E27FC236}">
                <a16:creationId xmlns:a16="http://schemas.microsoft.com/office/drawing/2014/main" id="{DFC8B0CB-A03E-B12B-2CD9-E9B675EDF3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7135" t="40000" r="9116" b="35309"/>
          <a:stretch/>
        </p:blipFill>
        <p:spPr>
          <a:xfrm>
            <a:off x="733788" y="1631900"/>
            <a:ext cx="3101612" cy="3132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8AB4C57-BF82-3BB3-AC4E-F053516B2EFD}"/>
              </a:ext>
            </a:extLst>
          </p:cNvPr>
          <p:cNvGrpSpPr/>
          <p:nvPr/>
        </p:nvGrpSpPr>
        <p:grpSpPr>
          <a:xfrm>
            <a:off x="4037859" y="2564368"/>
            <a:ext cx="7723929" cy="2098596"/>
            <a:chOff x="5505450" y="2552700"/>
            <a:chExt cx="7723929" cy="209859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B4B4250-6A05-FDDF-5B7D-A72002A2080B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Descriptive text</a:t>
              </a:r>
              <a:br>
                <a:rPr lang="en-US" sz="2400">
                  <a:solidFill>
                    <a:schemeClr val="tx2"/>
                  </a:solidFill>
                  <a:latin typeface="+mn-lt"/>
                </a:rPr>
              </a:br>
              <a:r>
                <a:rPr lang="en-US" sz="2400">
                  <a:solidFill>
                    <a:schemeClr val="tx2"/>
                  </a:solidFill>
                  <a:latin typeface="+mn-lt"/>
                </a:rPr>
                <a:t>which conveys the meaning and</a:t>
              </a:r>
              <a:br>
                <a:rPr lang="en-US" sz="2400">
                  <a:solidFill>
                    <a:schemeClr val="tx2"/>
                  </a:solidFill>
                  <a:latin typeface="+mn-lt"/>
                </a:rPr>
              </a:br>
              <a:r>
                <a:rPr lang="en-US" sz="2400">
                  <a:solidFill>
                    <a:schemeClr val="tx2"/>
                  </a:solidFill>
                  <a:latin typeface="+mn-lt"/>
                </a:rPr>
                <a:t>context of a visual item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3F89409-829A-8A92-0DC5-D02A17447452}"/>
                </a:ext>
              </a:extLst>
            </p:cNvPr>
            <p:cNvSpPr txBox="1"/>
            <p:nvPr/>
          </p:nvSpPr>
          <p:spPr>
            <a:xfrm>
              <a:off x="5505450" y="2552700"/>
              <a:ext cx="3313408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Alternative Text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C2FFF5E-1AED-1B02-F1EF-A129BD103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4" y="1765300"/>
            <a:ext cx="2866140" cy="28661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406AA0-A94F-9C93-F5BB-6A57F9BB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06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45804-CCD9-EA0E-E898-B8DDF45A3736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Customer Event Example (B).pptx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7C34DF3-6DE1-5CAF-4004-62DB7DF1A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61" y="2077766"/>
            <a:ext cx="2702468" cy="270246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6201F07-C2C8-9D5F-203A-5C8F30066000}"/>
              </a:ext>
            </a:extLst>
          </p:cNvPr>
          <p:cNvGrpSpPr/>
          <p:nvPr/>
        </p:nvGrpSpPr>
        <p:grpSpPr>
          <a:xfrm>
            <a:off x="4037859" y="2564368"/>
            <a:ext cx="5889913" cy="1729264"/>
            <a:chOff x="5505450" y="2552700"/>
            <a:chExt cx="5889913" cy="17292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AAD4F3-B81C-5B50-6EE1-D37832C53850}"/>
                </a:ext>
              </a:extLst>
            </p:cNvPr>
            <p:cNvSpPr txBox="1"/>
            <p:nvPr/>
          </p:nvSpPr>
          <p:spPr>
            <a:xfrm>
              <a:off x="5505451" y="3543300"/>
              <a:ext cx="5889912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Ensure that everyone can follow along with the speaker’s words during a presentation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A8D5A8-7E5D-5752-69A6-24E54AC13A26}"/>
                </a:ext>
              </a:extLst>
            </p:cNvPr>
            <p:cNvSpPr txBox="1"/>
            <p:nvPr/>
          </p:nvSpPr>
          <p:spPr>
            <a:xfrm>
              <a:off x="5505450" y="2552700"/>
              <a:ext cx="194444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Subtitles 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70D70B7-C45A-76ED-810E-26A83260D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" b="10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25B477-ABBB-3381-CED2-F84CF76CC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Improve accessibility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067BAF-90BC-F530-D630-8BE9146E256F}"/>
              </a:ext>
            </a:extLst>
          </p:cNvPr>
          <p:cNvGrpSpPr/>
          <p:nvPr/>
        </p:nvGrpSpPr>
        <p:grpSpPr>
          <a:xfrm>
            <a:off x="588263" y="1742630"/>
            <a:ext cx="5596128" cy="950976"/>
            <a:chOff x="4905176" y="1807580"/>
            <a:chExt cx="5596128" cy="9509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822D18-F671-0724-6E56-5295F0DCE10C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Use the accessibility checker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C32CC91-4498-0A92-EC9F-55902C105481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BDB50100-779C-38C8-40B9-E6EBE36DA938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246C9B3C-6F51-A6BC-D294-52243DF9DA20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9617DB7D-A543-1F80-1829-0ADC3CD822A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1" name="Graphic 10" descr="Checkmark outline">
                <a:extLst>
                  <a:ext uri="{FF2B5EF4-FFF2-40B4-BE49-F238E27FC236}">
                    <a16:creationId xmlns:a16="http://schemas.microsoft.com/office/drawing/2014/main" id="{8152CAE0-76C9-DCD1-A8B3-E8AFF8DFC7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0D6270-639F-7F88-DA36-82729245B26A}"/>
              </a:ext>
            </a:extLst>
          </p:cNvPr>
          <p:cNvGrpSpPr/>
          <p:nvPr/>
        </p:nvGrpSpPr>
        <p:grpSpPr>
          <a:xfrm>
            <a:off x="588263" y="2894774"/>
            <a:ext cx="5596128" cy="950976"/>
            <a:chOff x="4905176" y="2940813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FC0911C-1964-C98F-3E3F-0E29B0457C8C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alternative text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38225DE-08CD-1B5A-1D1C-6338A90336DA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A159333-87DA-3566-1F9B-565BF632C37D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FF8C43F2-81A9-26FB-24AB-0DC0374AB57F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54472977-03BF-AE60-65B1-529BD56B670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BFA97C72-9323-4187-2F74-D463FEA72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AB96982-B9E7-97FB-72DF-652552207A60}"/>
              </a:ext>
            </a:extLst>
          </p:cNvPr>
          <p:cNvGrpSpPr/>
          <p:nvPr/>
        </p:nvGrpSpPr>
        <p:grpSpPr>
          <a:xfrm>
            <a:off x="588263" y="4046918"/>
            <a:ext cx="5596128" cy="950976"/>
            <a:chOff x="4905176" y="1807580"/>
            <a:chExt cx="5596128" cy="9509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78DF754-334F-F87F-FB22-874701E5AB5F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subtitles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59D6C08-EF71-4828-409D-EFAA45E9F538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3E44D28-A4F0-D0BE-C3EB-F160CEF05BE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536FB84E-66AB-BCA0-F84D-86665498E7EA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5AF80E66-4793-14B2-8936-D880881B8B4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5" name="Graphic 24" descr="Checkmark outline">
                <a:extLst>
                  <a:ext uri="{FF2B5EF4-FFF2-40B4-BE49-F238E27FC236}">
                    <a16:creationId xmlns:a16="http://schemas.microsoft.com/office/drawing/2014/main" id="{4A0B657B-537E-6FA7-BDFF-A60876846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1B13-CA9B-0105-1657-11BB5E3C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Delivering Presentations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36FAB8F-5AC6-1D76-412B-37DE3DC67831}"/>
              </a:ext>
            </a:extLst>
          </p:cNvPr>
          <p:cNvGrpSpPr/>
          <p:nvPr/>
        </p:nvGrpSpPr>
        <p:grpSpPr>
          <a:xfrm>
            <a:off x="5371732" y="2749034"/>
            <a:ext cx="6196154" cy="1729264"/>
            <a:chOff x="5505450" y="2552700"/>
            <a:chExt cx="6196154" cy="17292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D17615F-1D9A-2122-12F9-5A5E20B4A7FD}"/>
                </a:ext>
              </a:extLst>
            </p:cNvPr>
            <p:cNvSpPr txBox="1"/>
            <p:nvPr/>
          </p:nvSpPr>
          <p:spPr>
            <a:xfrm>
              <a:off x="5505450" y="3543300"/>
              <a:ext cx="619615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Sharing and adding speaker</a:t>
              </a:r>
              <a:br>
                <a:rPr lang="en-IN" sz="2400">
                  <a:solidFill>
                    <a:schemeClr val="tx2"/>
                  </a:solidFill>
                  <a:latin typeface="+mn-lt"/>
                </a:rPr>
              </a:br>
              <a:r>
                <a:rPr lang="en-IN" sz="2400">
                  <a:solidFill>
                    <a:schemeClr val="tx2"/>
                  </a:solidFill>
                  <a:latin typeface="+mn-lt"/>
                </a:rPr>
                <a:t>notes to a presentations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B1E9BF-B021-87D9-5C85-38CB84DDB1D7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48B811FA-133C-BE0A-C62A-1CEF50301D7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342900" y="1191858"/>
            <a:ext cx="4474284" cy="4474284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C4DF7B-A261-72A2-109B-B3E028CAA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1981" cy="57917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053B0A-DE85-3357-BF2E-D9FB179AD87A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Customer Event Example (A).pptx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930DE-36AF-FA35-D80C-C085F00A1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/>
          <a:p>
            <a:r>
              <a:rPr lang="en-US"/>
              <a:t>Deliver your presentations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6923A2-7AC7-BEDF-D28A-0A145DB2D992}"/>
              </a:ext>
            </a:extLst>
          </p:cNvPr>
          <p:cNvGrpSpPr/>
          <p:nvPr/>
        </p:nvGrpSpPr>
        <p:grpSpPr>
          <a:xfrm>
            <a:off x="588263" y="1742630"/>
            <a:ext cx="11018520" cy="950976"/>
            <a:chOff x="588263" y="1742630"/>
            <a:chExt cx="11018520" cy="9509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50956A0-B7EF-5AF1-6333-2F627BFD6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51" y="1742630"/>
              <a:ext cx="10543032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speaker notes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6E2DA69-198D-BC59-3D97-8DE968E91FE7}"/>
                </a:ext>
              </a:extLst>
            </p:cNvPr>
            <p:cNvGrpSpPr/>
            <p:nvPr/>
          </p:nvGrpSpPr>
          <p:grpSpPr>
            <a:xfrm>
              <a:off x="588263" y="1742630"/>
              <a:ext cx="950976" cy="950976"/>
              <a:chOff x="4905176" y="1807580"/>
              <a:chExt cx="950976" cy="95097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994FAF6-2C9D-C018-7C0D-1C44FE39C2AA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75AE5B5D-57B3-6CFC-89DF-DBEC3CB70934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D94445BB-EAE6-CD35-787C-24F3F39A4C4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0" name="Graphic 9" descr="Checkmark outline">
                <a:extLst>
                  <a:ext uri="{FF2B5EF4-FFF2-40B4-BE49-F238E27FC236}">
                    <a16:creationId xmlns:a16="http://schemas.microsoft.com/office/drawing/2014/main" id="{D73F7A6A-1B58-B09D-112A-3129DAF4D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8EFFFDA-9EE3-38C1-72A6-9CED2044D67C}"/>
              </a:ext>
            </a:extLst>
          </p:cNvPr>
          <p:cNvGrpSpPr/>
          <p:nvPr/>
        </p:nvGrpSpPr>
        <p:grpSpPr>
          <a:xfrm>
            <a:off x="588263" y="2894774"/>
            <a:ext cx="11018520" cy="950976"/>
            <a:chOff x="588263" y="2894774"/>
            <a:chExt cx="11018520" cy="9509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2DDA43-1CDD-9C83-EB49-E287EF210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51" y="2894774"/>
              <a:ext cx="10543032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Share your work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03DCA7-463A-36A3-4F22-DB0B46E18F6B}"/>
                </a:ext>
              </a:extLst>
            </p:cNvPr>
            <p:cNvGrpSpPr/>
            <p:nvPr/>
          </p:nvGrpSpPr>
          <p:grpSpPr>
            <a:xfrm>
              <a:off x="588263" y="2894774"/>
              <a:ext cx="950976" cy="950976"/>
              <a:chOff x="4905176" y="2940813"/>
              <a:chExt cx="950976" cy="95097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5BB8D81-7232-13DE-B617-0EC55059EEC2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ACD6E325-EEBE-1569-F441-126F11A6F52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0714233-1971-8AAD-AE1D-B6784CF7920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7" name="Graphic 16" descr="Checkmark outline">
                <a:extLst>
                  <a:ext uri="{FF2B5EF4-FFF2-40B4-BE49-F238E27FC236}">
                    <a16:creationId xmlns:a16="http://schemas.microsoft.com/office/drawing/2014/main" id="{BDAC685D-791D-D1A9-9CCC-2A3005D71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2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11407" t="21667" r="64218" b="21667"/>
          <a:stretch/>
        </p:blipFill>
        <p:spPr>
          <a:xfrm>
            <a:off x="582612" y="1485900"/>
            <a:ext cx="2971800" cy="388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E5591A8-8491-C479-DA35-A6779C10390D}"/>
              </a:ext>
            </a:extLst>
          </p:cNvPr>
          <p:cNvGrpSpPr/>
          <p:nvPr/>
        </p:nvGrpSpPr>
        <p:grpSpPr>
          <a:xfrm>
            <a:off x="4037859" y="2564368"/>
            <a:ext cx="7723929" cy="1359932"/>
            <a:chOff x="5505450" y="2552700"/>
            <a:chExt cx="7723929" cy="13599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00C9D6-CDA3-9D1A-DD95-9A7C46E97A08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Help you label the importance of an email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C343EF6-91E1-8265-A7B2-8CFCB8811BA8}"/>
                </a:ext>
              </a:extLst>
            </p:cNvPr>
            <p:cNvSpPr txBox="1"/>
            <p:nvPr/>
          </p:nvSpPr>
          <p:spPr>
            <a:xfrm>
              <a:off x="5505450" y="2552700"/>
              <a:ext cx="107080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Flags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70732-14D5-7D46-AFAC-E2525E802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Presentation Best Practices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AA60E0D-8C6B-FFF2-1DA9-51ED19A57113}"/>
              </a:ext>
            </a:extLst>
          </p:cNvPr>
          <p:cNvGrpSpPr/>
          <p:nvPr/>
        </p:nvGrpSpPr>
        <p:grpSpPr>
          <a:xfrm>
            <a:off x="5371732" y="2749034"/>
            <a:ext cx="6196154" cy="1359932"/>
            <a:chOff x="5505450" y="2552700"/>
            <a:chExt cx="6196154" cy="13599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4DCA9E-073F-47D3-FF7A-E12AD5DE9958}"/>
                </a:ext>
              </a:extLst>
            </p:cNvPr>
            <p:cNvSpPr txBox="1"/>
            <p:nvPr/>
          </p:nvSpPr>
          <p:spPr>
            <a:xfrm>
              <a:off x="5505450" y="3543300"/>
              <a:ext cx="619615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Following presentation best practices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8F68F33-548D-9E0D-CDCF-0FEE72B33142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A5736699-9A97-114B-BFF6-8F38AEA920E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342900" y="1191858"/>
            <a:ext cx="4474284" cy="4474284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E65347-F35A-2909-6E62-6F982EEF1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81" cy="57917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B8BDB1-CAFD-5C4F-9ED9-58B67032A899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Customer Event Example (A).pptx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212E0-A8B3-B8EF-B785-042282EA9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Improve your presentations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89FD44-1A75-E208-4951-9C40F68AB010}"/>
              </a:ext>
            </a:extLst>
          </p:cNvPr>
          <p:cNvGrpSpPr/>
          <p:nvPr/>
        </p:nvGrpSpPr>
        <p:grpSpPr>
          <a:xfrm>
            <a:off x="588263" y="1742630"/>
            <a:ext cx="11018520" cy="950976"/>
            <a:chOff x="588263" y="1742630"/>
            <a:chExt cx="11018520" cy="95097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2737384-90E8-99BE-C9CD-9770F9326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51" y="1742630"/>
              <a:ext cx="10543032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Adjust font style and size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B48579B-627E-CEE0-1384-761FAD7A3908}"/>
                </a:ext>
              </a:extLst>
            </p:cNvPr>
            <p:cNvGrpSpPr/>
            <p:nvPr/>
          </p:nvGrpSpPr>
          <p:grpSpPr>
            <a:xfrm>
              <a:off x="588263" y="1742630"/>
              <a:ext cx="950976" cy="950976"/>
              <a:chOff x="4905176" y="1807580"/>
              <a:chExt cx="950976" cy="95097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885756C-E6EA-78D4-5E46-59B312F705E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1D9A82F8-41C2-9BE6-EE84-C90D781026CF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1F5A728-7E29-1F09-DCBA-50FEC0268F5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0" name="Graphic 9" descr="Checkmark outline">
                <a:extLst>
                  <a:ext uri="{FF2B5EF4-FFF2-40B4-BE49-F238E27FC236}">
                    <a16:creationId xmlns:a16="http://schemas.microsoft.com/office/drawing/2014/main" id="{FC105885-36BB-BF66-CEDE-E2BEDD01C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124A25D-51B0-9724-25C8-E7CE3858740D}"/>
              </a:ext>
            </a:extLst>
          </p:cNvPr>
          <p:cNvGrpSpPr/>
          <p:nvPr/>
        </p:nvGrpSpPr>
        <p:grpSpPr>
          <a:xfrm>
            <a:off x="588263" y="2894774"/>
            <a:ext cx="11018520" cy="950976"/>
            <a:chOff x="588263" y="2894774"/>
            <a:chExt cx="11018520" cy="95097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94B2A41-4927-97E6-946C-F9D355E4D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51" y="2894774"/>
              <a:ext cx="10543032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Abbreviate text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631CCC7-E6D1-9C73-2CA6-8E297438BA96}"/>
                </a:ext>
              </a:extLst>
            </p:cNvPr>
            <p:cNvGrpSpPr/>
            <p:nvPr/>
          </p:nvGrpSpPr>
          <p:grpSpPr>
            <a:xfrm>
              <a:off x="588263" y="2894774"/>
              <a:ext cx="950976" cy="950976"/>
              <a:chOff x="4905176" y="2940813"/>
              <a:chExt cx="950976" cy="95097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5D5E892-21A0-5437-7779-620434D44AB9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353886B-4615-81AD-9058-6D8803E68FB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4266C46-F584-7FB0-A667-A6963247AF4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7" name="Graphic 16" descr="Checkmark outline">
                <a:extLst>
                  <a:ext uri="{FF2B5EF4-FFF2-40B4-BE49-F238E27FC236}">
                    <a16:creationId xmlns:a16="http://schemas.microsoft.com/office/drawing/2014/main" id="{203F19D7-836A-78BB-518E-4DF6C53271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2CCA4ED-2F82-BF25-CDDF-CE5F197912F1}"/>
              </a:ext>
            </a:extLst>
          </p:cNvPr>
          <p:cNvGrpSpPr/>
          <p:nvPr/>
        </p:nvGrpSpPr>
        <p:grpSpPr>
          <a:xfrm>
            <a:off x="588263" y="4046918"/>
            <a:ext cx="11018520" cy="950976"/>
            <a:chOff x="588263" y="1742630"/>
            <a:chExt cx="11018520" cy="9509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60F21ED-3E92-1AA7-76B6-24910A1A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51" y="1742630"/>
              <a:ext cx="10543032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media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9F2A0E5-2EBF-F794-0583-78D9F017C1F6}"/>
                </a:ext>
              </a:extLst>
            </p:cNvPr>
            <p:cNvGrpSpPr/>
            <p:nvPr/>
          </p:nvGrpSpPr>
          <p:grpSpPr>
            <a:xfrm>
              <a:off x="588263" y="1742630"/>
              <a:ext cx="950976" cy="950976"/>
              <a:chOff x="4905176" y="1807580"/>
              <a:chExt cx="950976" cy="95097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36E1351-60A6-1A45-A581-E5AC2DE4F435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D79B1631-27C7-7FCF-7DCD-0BE280F823C2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4CD4FD33-8E0F-610E-9FC8-3348325044B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4" name="Graphic 23" descr="Checkmark outline">
                <a:extLst>
                  <a:ext uri="{FF2B5EF4-FFF2-40B4-BE49-F238E27FC236}">
                    <a16:creationId xmlns:a16="http://schemas.microsoft.com/office/drawing/2014/main" id="{CFB065B4-F678-231F-C80C-89001AFEF7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DF6CB31-8A62-5CD9-F2F9-148196314A8E}"/>
              </a:ext>
            </a:extLst>
          </p:cNvPr>
          <p:cNvGrpSpPr/>
          <p:nvPr/>
        </p:nvGrpSpPr>
        <p:grpSpPr>
          <a:xfrm>
            <a:off x="588263" y="5199062"/>
            <a:ext cx="11018520" cy="950976"/>
            <a:chOff x="588263" y="2894774"/>
            <a:chExt cx="11018520" cy="95097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E5F120F-BF30-EC00-2A75-04ACADFB2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751" y="2894774"/>
              <a:ext cx="10543032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Check accessibility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0B9FA70-B114-278F-50AE-A8A4621A5DF8}"/>
                </a:ext>
              </a:extLst>
            </p:cNvPr>
            <p:cNvGrpSpPr/>
            <p:nvPr/>
          </p:nvGrpSpPr>
          <p:grpSpPr>
            <a:xfrm>
              <a:off x="588263" y="2894774"/>
              <a:ext cx="950976" cy="950976"/>
              <a:chOff x="4905176" y="2940813"/>
              <a:chExt cx="950976" cy="95097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F2CA8EF9-4457-060B-1643-89B652A9B6A4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D2DFF8AD-1374-11DA-DBD2-CA3364FBCCAF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8BAF9AC4-A8F2-33E6-A289-33743055060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1" name="Graphic 30" descr="Checkmark outline">
                <a:extLst>
                  <a:ext uri="{FF2B5EF4-FFF2-40B4-BE49-F238E27FC236}">
                    <a16:creationId xmlns:a16="http://schemas.microsoft.com/office/drawing/2014/main" id="{97C43301-00DA-8AF5-9B4A-771B8E24E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A5244-8D8C-26D3-1315-B4D1C08B5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Formatting Your Documents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3292EA3-3989-9CAD-795D-F62B36FA5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19100" y="1244600"/>
            <a:ext cx="4344428" cy="434442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6AC463-6F14-A4B2-271B-A796AD580F36}"/>
              </a:ext>
            </a:extLst>
          </p:cNvPr>
          <p:cNvGrpSpPr/>
          <p:nvPr/>
        </p:nvGrpSpPr>
        <p:grpSpPr>
          <a:xfrm>
            <a:off x="5371732" y="2749034"/>
            <a:ext cx="3098605" cy="1359932"/>
            <a:chOff x="5505450" y="2552700"/>
            <a:chExt cx="3098605" cy="13599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3B85B3-82AC-3895-4A80-51ED2101E4CB}"/>
                </a:ext>
              </a:extLst>
            </p:cNvPr>
            <p:cNvSpPr txBox="1"/>
            <p:nvPr/>
          </p:nvSpPr>
          <p:spPr>
            <a:xfrm>
              <a:off x="5505450" y="3543300"/>
              <a:ext cx="309860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Formatting documents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7A6665-BE83-4F10-1766-F85B71D7A89C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B66F2-5DB9-CC74-CF3F-6D611568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81" cy="57840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37B4FF-F3BB-DD73-AAEA-DBDBB2C03CE9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Customer Event Itinerary Example (A).docx</a:t>
            </a: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19300A4B-FB2F-914F-C457-C51D75F0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19100" y="1244600"/>
            <a:ext cx="4344428" cy="434442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4A461-78C7-8D2D-5D4B-CDBF5152D1CA}"/>
              </a:ext>
            </a:extLst>
          </p:cNvPr>
          <p:cNvSpPr txBox="1"/>
          <p:nvPr/>
        </p:nvSpPr>
        <p:spPr>
          <a:xfrm>
            <a:off x="5371732" y="997885"/>
            <a:ext cx="528189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Improve your documents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EB6B5E-5970-1507-BBCD-EEFA962931B7}"/>
              </a:ext>
            </a:extLst>
          </p:cNvPr>
          <p:cNvGrpSpPr/>
          <p:nvPr/>
        </p:nvGrpSpPr>
        <p:grpSpPr>
          <a:xfrm>
            <a:off x="5404571" y="2019300"/>
            <a:ext cx="6204816" cy="2103120"/>
            <a:chOff x="5404571" y="1716809"/>
            <a:chExt cx="6204816" cy="21031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BFBDFE-CA23-0452-C50E-6764D7B671EB}"/>
                </a:ext>
              </a:extLst>
            </p:cNvPr>
            <p:cNvSpPr/>
            <p:nvPr/>
          </p:nvSpPr>
          <p:spPr bwMode="auto">
            <a:xfrm>
              <a:off x="5880058" y="1716809"/>
              <a:ext cx="5729329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pictures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EBBD6B3-AC79-98DC-3779-A41D92CAAD1B}"/>
                </a:ext>
              </a:extLst>
            </p:cNvPr>
            <p:cNvGrpSpPr/>
            <p:nvPr/>
          </p:nvGrpSpPr>
          <p:grpSpPr>
            <a:xfrm>
              <a:off x="5404571" y="1716809"/>
              <a:ext cx="950976" cy="950976"/>
              <a:chOff x="4905176" y="1807580"/>
              <a:chExt cx="950976" cy="950976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EB9044B-E25C-CCD6-1181-4F364E3B4D1C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044667AB-3B85-4EAA-D250-2322F56690FA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B2B23A35-1EB3-E666-9A0A-05A4A3DEA53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3" name="Graphic 12" descr="Checkmark outline">
                <a:extLst>
                  <a:ext uri="{FF2B5EF4-FFF2-40B4-BE49-F238E27FC236}">
                    <a16:creationId xmlns:a16="http://schemas.microsoft.com/office/drawing/2014/main" id="{A376839F-FA9B-54B1-CAAE-4B47A1074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9D60CDE-74F1-EF25-DDCC-F80706829670}"/>
                </a:ext>
              </a:extLst>
            </p:cNvPr>
            <p:cNvGrpSpPr/>
            <p:nvPr/>
          </p:nvGrpSpPr>
          <p:grpSpPr>
            <a:xfrm>
              <a:off x="5404571" y="2868953"/>
              <a:ext cx="6204816" cy="950976"/>
              <a:chOff x="5404571" y="2868953"/>
              <a:chExt cx="6204816" cy="95097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DB522B0-F2F5-F83C-7AB2-E84661BB7C82}"/>
                  </a:ext>
                </a:extLst>
              </p:cNvPr>
              <p:cNvSpPr/>
              <p:nvPr/>
            </p:nvSpPr>
            <p:spPr bwMode="auto">
              <a:xfrm>
                <a:off x="5880058" y="2868953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headers and footers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C5106CC-70EE-C2F8-1013-A6DA34312131}"/>
                  </a:ext>
                </a:extLst>
              </p:cNvPr>
              <p:cNvGrpSpPr/>
              <p:nvPr/>
            </p:nvGrpSpPr>
            <p:grpSpPr>
              <a:xfrm>
                <a:off x="5404571" y="286895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D1456D48-44AD-4545-9518-59BCDF4C4474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1FDA5CD3-C027-D432-4152-0DD17BD1B2E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DD77B052-8F72-7284-D975-49810CCBDE5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0" name="Graphic 19" descr="Checkmark outline">
                  <a:extLst>
                    <a:ext uri="{FF2B5EF4-FFF2-40B4-BE49-F238E27FC236}">
                      <a16:creationId xmlns:a16="http://schemas.microsoft.com/office/drawing/2014/main" id="{1E71632D-7218-A08F-C325-F28C45487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47404E9-2E65-D671-CEFC-BF152F037B42}"/>
              </a:ext>
            </a:extLst>
          </p:cNvPr>
          <p:cNvGrpSpPr/>
          <p:nvPr/>
        </p:nvGrpSpPr>
        <p:grpSpPr>
          <a:xfrm>
            <a:off x="5404571" y="4323588"/>
            <a:ext cx="6204816" cy="950976"/>
            <a:chOff x="5404571" y="4021097"/>
            <a:chExt cx="6204816" cy="95097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F61DE6-8F1D-5E99-D221-92F3B2400394}"/>
                </a:ext>
              </a:extLst>
            </p:cNvPr>
            <p:cNvSpPr/>
            <p:nvPr/>
          </p:nvSpPr>
          <p:spPr bwMode="auto">
            <a:xfrm>
              <a:off x="5880058" y="4021097"/>
              <a:ext cx="5729329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Insert page breaks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E32E5A3-CE07-55F6-6D31-5C12CF6C35F5}"/>
                </a:ext>
              </a:extLst>
            </p:cNvPr>
            <p:cNvGrpSpPr/>
            <p:nvPr/>
          </p:nvGrpSpPr>
          <p:grpSpPr>
            <a:xfrm>
              <a:off x="5404571" y="4021097"/>
              <a:ext cx="950976" cy="950976"/>
              <a:chOff x="4905176" y="1807580"/>
              <a:chExt cx="950976" cy="950976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4BD2630-FDFA-1C86-8398-50A014913CA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6CF94F5D-65F9-B0F8-B9D9-BD884FEBF10E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77A752E3-C864-7C89-3700-2AB571B4F96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7" name="Graphic 26" descr="Checkmark outline">
                <a:extLst>
                  <a:ext uri="{FF2B5EF4-FFF2-40B4-BE49-F238E27FC236}">
                    <a16:creationId xmlns:a16="http://schemas.microsoft.com/office/drawing/2014/main" id="{73691E5C-0E52-5DED-510E-4FED3BE25C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2A6C1-7339-DDFF-D612-E46023483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Tables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DE8F7F-9E29-1FFE-FEB5-B507AB154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" b="141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79589A6-0A5B-9220-2DD4-2ABFE4D8D821}"/>
              </a:ext>
            </a:extLst>
          </p:cNvPr>
          <p:cNvGrpSpPr/>
          <p:nvPr/>
        </p:nvGrpSpPr>
        <p:grpSpPr>
          <a:xfrm>
            <a:off x="588263" y="2564368"/>
            <a:ext cx="7723929" cy="1359932"/>
            <a:chOff x="5505450" y="2552700"/>
            <a:chExt cx="7723929" cy="13599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BA08E-23E8-85F5-F8EF-B6E6098D9E74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Creating and editing tables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571F16-410A-E301-1773-42394ADAACCC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7291" t="28518" r="64479" b="23638"/>
          <a:stretch/>
        </p:blipFill>
        <p:spPr>
          <a:xfrm>
            <a:off x="272309" y="1662479"/>
            <a:ext cx="3441700" cy="32811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6CE2C1B-4CAD-0830-4940-FDB452A5F1EF}"/>
              </a:ext>
            </a:extLst>
          </p:cNvPr>
          <p:cNvGrpSpPr/>
          <p:nvPr/>
        </p:nvGrpSpPr>
        <p:grpSpPr>
          <a:xfrm>
            <a:off x="4037859" y="2564368"/>
            <a:ext cx="7723929" cy="1359932"/>
            <a:chOff x="5505450" y="2552700"/>
            <a:chExt cx="7723929" cy="13599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6CD22A0-4468-4A14-8B71-3CC6DE05461B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Helps you identify and group associated items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A1D82D1-9262-7E87-9F2E-AF73A4CE408C}"/>
                </a:ext>
              </a:extLst>
            </p:cNvPr>
            <p:cNvSpPr txBox="1"/>
            <p:nvPr/>
          </p:nvSpPr>
          <p:spPr>
            <a:xfrm>
              <a:off x="5505450" y="2552700"/>
              <a:ext cx="1130118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err="1">
                  <a:solidFill>
                    <a:schemeClr val="tx2"/>
                  </a:solidFill>
                  <a:latin typeface="+mj-lt"/>
                </a:rPr>
                <a:t>Color</a:t>
              </a:r>
              <a:endParaRPr lang="en-IN" sz="3600">
                <a:solidFill>
                  <a:schemeClr val="tx2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4BBFA4-C66D-A097-75FE-5DB1E23D0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7764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51924C-A260-5E52-C2FB-2BF8C2F2ADC2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Customer Event Itinerary Example (B).docx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DDE4D92-0002-8F86-7FE6-1433D7E6C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19100" y="1244600"/>
            <a:ext cx="4344428" cy="434442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FFD153-F083-4782-890D-E8EF1EF40DDB}"/>
              </a:ext>
            </a:extLst>
          </p:cNvPr>
          <p:cNvSpPr txBox="1"/>
          <p:nvPr/>
        </p:nvSpPr>
        <p:spPr>
          <a:xfrm>
            <a:off x="5371732" y="997885"/>
            <a:ext cx="483145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Create your own tables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278F2E3-D8E9-E81A-ECBC-1B9226CE14A7}"/>
              </a:ext>
            </a:extLst>
          </p:cNvPr>
          <p:cNvGrpSpPr/>
          <p:nvPr/>
        </p:nvGrpSpPr>
        <p:grpSpPr>
          <a:xfrm>
            <a:off x="5404571" y="2019300"/>
            <a:ext cx="6204816" cy="3255264"/>
            <a:chOff x="5404571" y="2019300"/>
            <a:chExt cx="6204816" cy="325526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4E92BD4-0ABD-64A9-95B5-4B72016C29C0}"/>
                </a:ext>
              </a:extLst>
            </p:cNvPr>
            <p:cNvGrpSpPr/>
            <p:nvPr/>
          </p:nvGrpSpPr>
          <p:grpSpPr>
            <a:xfrm>
              <a:off x="5404571" y="2019300"/>
              <a:ext cx="6204816" cy="950976"/>
              <a:chOff x="5404571" y="2019300"/>
              <a:chExt cx="6204816" cy="95097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6CE263-7EDD-87CD-56B0-7EF3DCAF357A}"/>
                  </a:ext>
                </a:extLst>
              </p:cNvPr>
              <p:cNvSpPr/>
              <p:nvPr/>
            </p:nvSpPr>
            <p:spPr bwMode="auto">
              <a:xfrm>
                <a:off x="5880058" y="2019300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Insert basic table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A14C5DB-7024-9043-A38A-1549C02606EC}"/>
                  </a:ext>
                </a:extLst>
              </p:cNvPr>
              <p:cNvGrpSpPr/>
              <p:nvPr/>
            </p:nvGrpSpPr>
            <p:grpSpPr>
              <a:xfrm>
                <a:off x="5404571" y="201930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1A4BE5B6-585D-ABD5-5CF7-F20985CD86F8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10C10783-4808-E0C2-1F6A-232B7FFA38A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E4D4E649-84D0-8B71-83A7-CB4D32C0D9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8" name="Graphic 17" descr="Checkmark outline">
                  <a:extLst>
                    <a:ext uri="{FF2B5EF4-FFF2-40B4-BE49-F238E27FC236}">
                      <a16:creationId xmlns:a16="http://schemas.microsoft.com/office/drawing/2014/main" id="{D5EA8528-7165-CB5B-1F6C-4E8E35D4C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9C197B5-3C9B-B78D-1F01-A6216BE232D9}"/>
                </a:ext>
              </a:extLst>
            </p:cNvPr>
            <p:cNvGrpSpPr/>
            <p:nvPr/>
          </p:nvGrpSpPr>
          <p:grpSpPr>
            <a:xfrm>
              <a:off x="5404571" y="3171444"/>
              <a:ext cx="6204816" cy="950976"/>
              <a:chOff x="5404571" y="2868953"/>
              <a:chExt cx="6204816" cy="9509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241190C-D326-7753-2855-D23B570A87AF}"/>
                  </a:ext>
                </a:extLst>
              </p:cNvPr>
              <p:cNvSpPr/>
              <p:nvPr/>
            </p:nvSpPr>
            <p:spPr bwMode="auto">
              <a:xfrm>
                <a:off x="5880058" y="2868953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Adjust table formatting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58126D0-DE64-970D-77D5-BA6114376714}"/>
                  </a:ext>
                </a:extLst>
              </p:cNvPr>
              <p:cNvGrpSpPr/>
              <p:nvPr/>
            </p:nvGrpSpPr>
            <p:grpSpPr>
              <a:xfrm>
                <a:off x="5404571" y="286895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0B3E833-AAB6-80C7-5BF0-4F23669A891D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5E8E84CB-C195-8AED-9AA7-A54C5DA17F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5B681D9B-8180-497D-209A-4FE0A82BE30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4" name="Graphic 13" descr="Checkmark outline">
                  <a:extLst>
                    <a:ext uri="{FF2B5EF4-FFF2-40B4-BE49-F238E27FC236}">
                      <a16:creationId xmlns:a16="http://schemas.microsoft.com/office/drawing/2014/main" id="{2F7A3558-730D-C647-0365-18E33A7871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DCD994B-A75A-C876-83B9-4C9B706D3785}"/>
                </a:ext>
              </a:extLst>
            </p:cNvPr>
            <p:cNvGrpSpPr/>
            <p:nvPr/>
          </p:nvGrpSpPr>
          <p:grpSpPr>
            <a:xfrm>
              <a:off x="5404571" y="4323588"/>
              <a:ext cx="6204816" cy="950976"/>
              <a:chOff x="5404571" y="4021097"/>
              <a:chExt cx="6204816" cy="95097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F5B23DF-5BFA-FD54-F2F4-F05C58280583}"/>
                  </a:ext>
                </a:extLst>
              </p:cNvPr>
              <p:cNvSpPr/>
              <p:nvPr/>
            </p:nvSpPr>
            <p:spPr bwMode="auto">
              <a:xfrm>
                <a:off x="5880058" y="4021097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Check table accessibility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7C1D83C-BF6C-1DC6-7A61-FF702971BF8E}"/>
                  </a:ext>
                </a:extLst>
              </p:cNvPr>
              <p:cNvGrpSpPr/>
              <p:nvPr/>
            </p:nvGrpSpPr>
            <p:grpSpPr>
              <a:xfrm>
                <a:off x="5404571" y="4021097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8782714-9361-2264-1E55-759F38FC1D09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915A631E-8ECE-DA15-1ACC-14E54ABBB61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C51FEA46-0258-82D2-F347-1076813541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5" name="Graphic 24" descr="Checkmark outline">
                  <a:extLst>
                    <a:ext uri="{FF2B5EF4-FFF2-40B4-BE49-F238E27FC236}">
                      <a16:creationId xmlns:a16="http://schemas.microsoft.com/office/drawing/2014/main" id="{2E5905C7-70FC-D3EB-23C0-D5A8670F2A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3A22-615B-1AF2-9452-474CB252D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Creating and Modifying References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5A16D3F9-567F-0B25-1C99-90DEEC6F1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19100" y="1244600"/>
            <a:ext cx="4344428" cy="434442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7EF6962-158C-7952-3413-2E4620900867}"/>
              </a:ext>
            </a:extLst>
          </p:cNvPr>
          <p:cNvGrpSpPr/>
          <p:nvPr/>
        </p:nvGrpSpPr>
        <p:grpSpPr>
          <a:xfrm>
            <a:off x="5371732" y="2749034"/>
            <a:ext cx="5948744" cy="1359932"/>
            <a:chOff x="5505450" y="2552700"/>
            <a:chExt cx="5948744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D4C37CF-163F-A99F-6625-3173D5AB9686}"/>
                </a:ext>
              </a:extLst>
            </p:cNvPr>
            <p:cNvSpPr txBox="1"/>
            <p:nvPr/>
          </p:nvSpPr>
          <p:spPr>
            <a:xfrm>
              <a:off x="5505450" y="3543300"/>
              <a:ext cx="594874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Adding citations and outlines to documents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243598E-73D0-CD06-3518-F2E3358E0401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1683DB-AD8C-BA12-CE34-A48730BF0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7993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0CA1EA-273D-BD9F-0F64-9B000DD7005B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Customer Event Product Document.docx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2B0239A-043F-4A91-FBF8-7CFD8B0A2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84" y="807184"/>
            <a:ext cx="3923848" cy="3923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664500-919D-47BC-8A4A-1757692D6686}"/>
              </a:ext>
            </a:extLst>
          </p:cNvPr>
          <p:cNvSpPr txBox="1"/>
          <p:nvPr/>
        </p:nvSpPr>
        <p:spPr>
          <a:xfrm>
            <a:off x="5371732" y="997885"/>
            <a:ext cx="21063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Footnotes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D237A2-23D2-A544-0027-34F64E0B442C}"/>
              </a:ext>
            </a:extLst>
          </p:cNvPr>
          <p:cNvGrpSpPr/>
          <p:nvPr/>
        </p:nvGrpSpPr>
        <p:grpSpPr>
          <a:xfrm>
            <a:off x="5404571" y="2019300"/>
            <a:ext cx="6204816" cy="2103120"/>
            <a:chOff x="5404571" y="1716809"/>
            <a:chExt cx="6204816" cy="21031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AC0C37E-9E02-18D7-2C49-4B3E25C6038F}"/>
                </a:ext>
              </a:extLst>
            </p:cNvPr>
            <p:cNvSpPr/>
            <p:nvPr/>
          </p:nvSpPr>
          <p:spPr bwMode="auto">
            <a:xfrm>
              <a:off x="5880058" y="1716809"/>
              <a:ext cx="5729329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Citations at the bottom of a page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FAE1B3-FEB5-5BD4-5A0A-199BE77D36DA}"/>
                </a:ext>
              </a:extLst>
            </p:cNvPr>
            <p:cNvGrpSpPr/>
            <p:nvPr/>
          </p:nvGrpSpPr>
          <p:grpSpPr>
            <a:xfrm>
              <a:off x="5404571" y="1716809"/>
              <a:ext cx="950976" cy="950976"/>
              <a:chOff x="4905176" y="1807580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C0386B3-02BE-5A61-7660-CCA676694426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45B3F906-46AE-FA1C-7619-E52461D48E9B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1A47A23-9F37-DA03-6829-BB79A0E8CF1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6A2FD745-8A5A-CAD5-E18C-1BE639FF40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6DD0E14-8213-3EC4-CA03-74FF08958210}"/>
                </a:ext>
              </a:extLst>
            </p:cNvPr>
            <p:cNvGrpSpPr/>
            <p:nvPr/>
          </p:nvGrpSpPr>
          <p:grpSpPr>
            <a:xfrm>
              <a:off x="5404571" y="2868953"/>
              <a:ext cx="6204816" cy="950976"/>
              <a:chOff x="5404571" y="2868953"/>
              <a:chExt cx="6204816" cy="9509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F71E654-7A7A-3D4B-1DA3-0951FAF3CB79}"/>
                  </a:ext>
                </a:extLst>
              </p:cNvPr>
              <p:cNvSpPr/>
              <p:nvPr/>
            </p:nvSpPr>
            <p:spPr bwMode="auto">
              <a:xfrm>
                <a:off x="5880058" y="2868953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Citation number added after text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02A6BF8-14A9-1AFC-DC76-AEBF1C9C98B6}"/>
                  </a:ext>
                </a:extLst>
              </p:cNvPr>
              <p:cNvGrpSpPr/>
              <p:nvPr/>
            </p:nvGrpSpPr>
            <p:grpSpPr>
              <a:xfrm>
                <a:off x="5404571" y="286895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15CA8E23-736B-A51F-3D55-C6292FF9FD54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6DDBAE29-035C-F707-8798-395DB1F63DE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5D6E9F64-03E9-A17D-8C6F-EE993D56CE2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4" name="Graphic 13" descr="Checkmark outline">
                  <a:extLst>
                    <a:ext uri="{FF2B5EF4-FFF2-40B4-BE49-F238E27FC236}">
                      <a16:creationId xmlns:a16="http://schemas.microsoft.com/office/drawing/2014/main" id="{726EEB06-9627-62A4-2504-67131132EF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6F7A06-EF3D-FDAF-6BE0-6B19B83944C2}"/>
              </a:ext>
            </a:extLst>
          </p:cNvPr>
          <p:cNvSpPr txBox="1"/>
          <p:nvPr/>
        </p:nvSpPr>
        <p:spPr>
          <a:xfrm>
            <a:off x="5371732" y="997885"/>
            <a:ext cx="370614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Table of Contents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115FD8-CB85-124F-9224-31BC4E35C246}"/>
              </a:ext>
            </a:extLst>
          </p:cNvPr>
          <p:cNvGrpSpPr/>
          <p:nvPr/>
        </p:nvGrpSpPr>
        <p:grpSpPr>
          <a:xfrm>
            <a:off x="5404571" y="2019300"/>
            <a:ext cx="6204816" cy="2103120"/>
            <a:chOff x="5404571" y="1716809"/>
            <a:chExt cx="6204816" cy="21031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AB38C3A-2A3A-14AE-C832-2D9E803AE727}"/>
                </a:ext>
              </a:extLst>
            </p:cNvPr>
            <p:cNvSpPr/>
            <p:nvPr/>
          </p:nvSpPr>
          <p:spPr bwMode="auto">
            <a:xfrm>
              <a:off x="5880058" y="1716809"/>
              <a:ext cx="5729329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Built from text headers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DE47D15-9146-6135-F5F2-895B9167A9E2}"/>
                </a:ext>
              </a:extLst>
            </p:cNvPr>
            <p:cNvGrpSpPr/>
            <p:nvPr/>
          </p:nvGrpSpPr>
          <p:grpSpPr>
            <a:xfrm>
              <a:off x="5404571" y="1716809"/>
              <a:ext cx="950976" cy="950976"/>
              <a:chOff x="4905176" y="1807580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21FB261-7E9F-6E14-F5AC-4DEC78FB2C8E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B779B52-4775-65A2-C306-50DFEBCB357D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911DE155-72E1-C902-18B7-7C23B1D87AB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F748E337-D024-BB80-634D-48DEC64A39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D267DA8-E786-B03D-5E64-8E831E01B12E}"/>
                </a:ext>
              </a:extLst>
            </p:cNvPr>
            <p:cNvGrpSpPr/>
            <p:nvPr/>
          </p:nvGrpSpPr>
          <p:grpSpPr>
            <a:xfrm>
              <a:off x="5404571" y="2868953"/>
              <a:ext cx="6204816" cy="950976"/>
              <a:chOff x="5404571" y="2868953"/>
              <a:chExt cx="6204816" cy="9509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F6048E-3BCA-B54D-8E4B-3D3E28046A80}"/>
                  </a:ext>
                </a:extLst>
              </p:cNvPr>
              <p:cNvSpPr/>
              <p:nvPr/>
            </p:nvSpPr>
            <p:spPr bwMode="auto">
              <a:xfrm>
                <a:off x="5880058" y="2868953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subheadings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1F8CED7-6D3D-594E-F486-15B2A10134A0}"/>
                  </a:ext>
                </a:extLst>
              </p:cNvPr>
              <p:cNvGrpSpPr/>
              <p:nvPr/>
            </p:nvGrpSpPr>
            <p:grpSpPr>
              <a:xfrm>
                <a:off x="5404571" y="286895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670D7365-D249-ABC0-0F83-10F1AB2C015D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AD548AFC-13AF-A47B-E59A-E509AB9FAAB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6EA6AD8E-EDEA-40A9-45E4-AB689947481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4" name="Graphic 13" descr="Checkmark outline">
                  <a:extLst>
                    <a:ext uri="{FF2B5EF4-FFF2-40B4-BE49-F238E27FC236}">
                      <a16:creationId xmlns:a16="http://schemas.microsoft.com/office/drawing/2014/main" id="{8E9ABCFC-E2F9-2EB3-03CE-38D970DD34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2139BD-719B-B989-E6E3-E76F6343A7EA}"/>
              </a:ext>
            </a:extLst>
          </p:cNvPr>
          <p:cNvGrpSpPr/>
          <p:nvPr/>
        </p:nvGrpSpPr>
        <p:grpSpPr>
          <a:xfrm>
            <a:off x="5404571" y="4323588"/>
            <a:ext cx="6204816" cy="950976"/>
            <a:chOff x="5404571" y="4021097"/>
            <a:chExt cx="6204816" cy="9509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A5D88F4-6D69-7E31-0AD7-E3C22CB324AE}"/>
                </a:ext>
              </a:extLst>
            </p:cNvPr>
            <p:cNvSpPr/>
            <p:nvPr/>
          </p:nvSpPr>
          <p:spPr bwMode="auto">
            <a:xfrm>
              <a:off x="5880058" y="4021097"/>
              <a:ext cx="5729329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Select location and insert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8A736F2-6145-8111-75D9-974704683DF8}"/>
                </a:ext>
              </a:extLst>
            </p:cNvPr>
            <p:cNvGrpSpPr/>
            <p:nvPr/>
          </p:nvGrpSpPr>
          <p:grpSpPr>
            <a:xfrm>
              <a:off x="5404571" y="4021097"/>
              <a:ext cx="950976" cy="950976"/>
              <a:chOff x="4905176" y="1807580"/>
              <a:chExt cx="950976" cy="95097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935501E-765C-0AFB-C07B-EECAF991FD8A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81CC447-B7CF-1A3D-ECEC-1C815767C9CA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C047DB2-420F-2E3D-A5C9-964DA08E93B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5" name="Graphic 24" descr="Checkmark outline">
                <a:extLst>
                  <a:ext uri="{FF2B5EF4-FFF2-40B4-BE49-F238E27FC236}">
                    <a16:creationId xmlns:a16="http://schemas.microsoft.com/office/drawing/2014/main" id="{CF61C5C2-567E-A9E8-776F-1689402D52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48D70C69-5050-2744-BAD1-54AE043DC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714" y="1479012"/>
            <a:ext cx="3787200" cy="3787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4E9621F-EFA0-D176-D079-73C3FF092E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19100" y="1244600"/>
            <a:ext cx="4344428" cy="434442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112D5B-EFBD-CBE3-1131-13A391804F1A}"/>
              </a:ext>
            </a:extLst>
          </p:cNvPr>
          <p:cNvSpPr txBox="1"/>
          <p:nvPr/>
        </p:nvSpPr>
        <p:spPr>
          <a:xfrm>
            <a:off x="5371732" y="997885"/>
            <a:ext cx="502381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Elevate your documents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6A1F21-15EC-4B99-E9F6-F358E4C14EE8}"/>
              </a:ext>
            </a:extLst>
          </p:cNvPr>
          <p:cNvGrpSpPr/>
          <p:nvPr/>
        </p:nvGrpSpPr>
        <p:grpSpPr>
          <a:xfrm>
            <a:off x="5404571" y="2019300"/>
            <a:ext cx="6204816" cy="2103120"/>
            <a:chOff x="5404571" y="1716809"/>
            <a:chExt cx="6204816" cy="210312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2D00D35-4055-4CF8-A71D-B846C8958F67}"/>
                </a:ext>
              </a:extLst>
            </p:cNvPr>
            <p:cNvSpPr/>
            <p:nvPr/>
          </p:nvSpPr>
          <p:spPr bwMode="auto">
            <a:xfrm>
              <a:off x="5880058" y="1716809"/>
              <a:ext cx="5729329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references as footnotes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4C32FA4-7198-C784-97D5-5823F796FE0B}"/>
                </a:ext>
              </a:extLst>
            </p:cNvPr>
            <p:cNvGrpSpPr/>
            <p:nvPr/>
          </p:nvGrpSpPr>
          <p:grpSpPr>
            <a:xfrm>
              <a:off x="5404571" y="1716809"/>
              <a:ext cx="950976" cy="950976"/>
              <a:chOff x="4905176" y="1807580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E6CEE18-918A-4523-BCC4-6F4AD3303E76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1BB3752-F7F1-3A0C-A301-8FFAB85B1C4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B8ABA44-0F9F-F3AF-1672-2919AABDBD5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3D40F2BC-D8E4-2A11-930D-832148B583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097B7C-E3EF-F0DD-D555-22E031B959F2}"/>
                </a:ext>
              </a:extLst>
            </p:cNvPr>
            <p:cNvGrpSpPr/>
            <p:nvPr/>
          </p:nvGrpSpPr>
          <p:grpSpPr>
            <a:xfrm>
              <a:off x="5404571" y="2868953"/>
              <a:ext cx="6204816" cy="950976"/>
              <a:chOff x="5404571" y="2868953"/>
              <a:chExt cx="6204816" cy="9509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56BC0AF-0928-653C-D57E-6DF4851F8DD5}"/>
                  </a:ext>
                </a:extLst>
              </p:cNvPr>
              <p:cNvSpPr/>
              <p:nvPr/>
            </p:nvSpPr>
            <p:spPr bwMode="auto">
              <a:xfrm>
                <a:off x="5880058" y="2868953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a table of contents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DAE9A2C-7004-D55F-D186-33221E009FF5}"/>
                  </a:ext>
                </a:extLst>
              </p:cNvPr>
              <p:cNvGrpSpPr/>
              <p:nvPr/>
            </p:nvGrpSpPr>
            <p:grpSpPr>
              <a:xfrm>
                <a:off x="5404571" y="286895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090DEAB-0902-788D-BD56-C3765D3789DD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DAD4BBAF-E0E5-6BC3-8712-E1E4D874EAB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40C4127B-D319-1BD4-8FE1-FAB0CEED68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4" name="Graphic 13" descr="Checkmark outline">
                  <a:extLst>
                    <a:ext uri="{FF2B5EF4-FFF2-40B4-BE49-F238E27FC236}">
                      <a16:creationId xmlns:a16="http://schemas.microsoft.com/office/drawing/2014/main" id="{B28794EE-63E3-81E6-C682-72440C76F9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E9E8E-81DE-FF8F-0EAD-B9EFD3BED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Document Review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85EDD9-D079-A93E-6DA8-1FF80D22AA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" b="141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AEE8BC1-EFD9-285F-6477-F84110C7C3E6}"/>
              </a:ext>
            </a:extLst>
          </p:cNvPr>
          <p:cNvGrpSpPr/>
          <p:nvPr/>
        </p:nvGrpSpPr>
        <p:grpSpPr>
          <a:xfrm>
            <a:off x="588263" y="2564368"/>
            <a:ext cx="7723929" cy="1359932"/>
            <a:chOff x="5505450" y="2552700"/>
            <a:chExt cx="7723929" cy="13599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8ADA2C-765D-659F-3C54-DF42FA951416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Collaborating on documents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9C5B0C-30BA-29F6-FE59-DEB027B581A1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l="6250" t="33997" r="63750" b="31003"/>
          <a:stretch/>
        </p:blipFill>
        <p:spPr>
          <a:xfrm>
            <a:off x="523401" y="2351314"/>
            <a:ext cx="3284376" cy="21553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5714C78-D362-24B9-441F-A3BF4C6A634B}"/>
              </a:ext>
            </a:extLst>
          </p:cNvPr>
          <p:cNvGrpSpPr/>
          <p:nvPr/>
        </p:nvGrpSpPr>
        <p:grpSpPr>
          <a:xfrm>
            <a:off x="4037859" y="2564368"/>
            <a:ext cx="7723929" cy="1729264"/>
            <a:chOff x="5505450" y="2552700"/>
            <a:chExt cx="7723929" cy="172926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E272509-EA9F-026B-D272-8817EA544727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Help you respond to emails when you are away from your inbox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B9D095-CA50-F1F6-499E-2FB8446B9CEE}"/>
                </a:ext>
              </a:extLst>
            </p:cNvPr>
            <p:cNvSpPr txBox="1"/>
            <p:nvPr/>
          </p:nvSpPr>
          <p:spPr>
            <a:xfrm>
              <a:off x="5505450" y="2552700"/>
              <a:ext cx="2071080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Autoreply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D4502A-4612-3E59-0757-9C9BBAD68AD5}"/>
              </a:ext>
            </a:extLst>
          </p:cNvPr>
          <p:cNvSpPr/>
          <p:nvPr/>
        </p:nvSpPr>
        <p:spPr bwMode="auto">
          <a:xfrm>
            <a:off x="0" y="5568949"/>
            <a:ext cx="12191981" cy="70485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576072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Exercise Files &gt; Document Review.docx</a:t>
            </a:r>
          </a:p>
        </p:txBody>
      </p: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963C58B-0799-C24C-4496-CFCDB7F41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9555" t="19555" r="19555" b="19555"/>
          <a:stretch>
            <a:fillRect/>
          </a:stretch>
        </p:blipFill>
        <p:spPr>
          <a:xfrm>
            <a:off x="419100" y="1244600"/>
            <a:ext cx="4344428" cy="4344428"/>
          </a:xfrm>
          <a:custGeom>
            <a:avLst/>
            <a:gdLst>
              <a:gd name="connsiteX0" fmla="*/ 0 w 1829694"/>
              <a:gd name="connsiteY0" fmla="*/ 0 h 1829694"/>
              <a:gd name="connsiteX1" fmla="*/ 1829694 w 1829694"/>
              <a:gd name="connsiteY1" fmla="*/ 0 h 1829694"/>
              <a:gd name="connsiteX2" fmla="*/ 1829694 w 1829694"/>
              <a:gd name="connsiteY2" fmla="*/ 1829694 h 1829694"/>
              <a:gd name="connsiteX3" fmla="*/ 0 w 1829694"/>
              <a:gd name="connsiteY3" fmla="*/ 1829694 h 1829694"/>
              <a:gd name="connsiteX4" fmla="*/ 0 w 1829694"/>
              <a:gd name="connsiteY4" fmla="*/ 0 h 182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694" h="1829694">
                <a:moveTo>
                  <a:pt x="0" y="0"/>
                </a:moveTo>
                <a:lnTo>
                  <a:pt x="1829694" y="0"/>
                </a:lnTo>
                <a:lnTo>
                  <a:pt x="1829694" y="1829694"/>
                </a:lnTo>
                <a:lnTo>
                  <a:pt x="0" y="182969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9CFD09-5BB7-76B2-C1D3-7385D497B12F}"/>
              </a:ext>
            </a:extLst>
          </p:cNvPr>
          <p:cNvSpPr txBox="1"/>
          <p:nvPr/>
        </p:nvSpPr>
        <p:spPr>
          <a:xfrm>
            <a:off x="5371732" y="997885"/>
            <a:ext cx="519533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Update your documents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5AF0-5777-03BB-B773-FBE007349F40}"/>
              </a:ext>
            </a:extLst>
          </p:cNvPr>
          <p:cNvGrpSpPr/>
          <p:nvPr/>
        </p:nvGrpSpPr>
        <p:grpSpPr>
          <a:xfrm>
            <a:off x="5404571" y="2019300"/>
            <a:ext cx="6204816" cy="3255264"/>
            <a:chOff x="5404571" y="2019300"/>
            <a:chExt cx="6204816" cy="32552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363FDC-6441-C6AD-5881-58B9A598C31D}"/>
                </a:ext>
              </a:extLst>
            </p:cNvPr>
            <p:cNvGrpSpPr/>
            <p:nvPr/>
          </p:nvGrpSpPr>
          <p:grpSpPr>
            <a:xfrm>
              <a:off x="5404571" y="2019300"/>
              <a:ext cx="6204816" cy="950976"/>
              <a:chOff x="5404571" y="2019300"/>
              <a:chExt cx="6204816" cy="95097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9BDC489-A58E-4CB0-A771-FB12446086BD}"/>
                  </a:ext>
                </a:extLst>
              </p:cNvPr>
              <p:cNvSpPr/>
              <p:nvPr/>
            </p:nvSpPr>
            <p:spPr bwMode="auto">
              <a:xfrm>
                <a:off x="5880058" y="2019300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Check spelling and accessibility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A16B7063-9162-0DBF-A156-A6AFF8D6E959}"/>
                  </a:ext>
                </a:extLst>
              </p:cNvPr>
              <p:cNvGrpSpPr/>
              <p:nvPr/>
            </p:nvGrpSpPr>
            <p:grpSpPr>
              <a:xfrm>
                <a:off x="5404571" y="201930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C62A34B1-EFCD-4970-1768-591407E7C9BE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E6B5187B-CCB9-7C2B-6DE8-52D474B4F18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6CBF782A-1D37-4C60-76E3-748F8708439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6" name="Graphic 25" descr="Checkmark outline">
                  <a:extLst>
                    <a:ext uri="{FF2B5EF4-FFF2-40B4-BE49-F238E27FC236}">
                      <a16:creationId xmlns:a16="http://schemas.microsoft.com/office/drawing/2014/main" id="{05173454-19BD-6AFB-F68D-B033EBA1B4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F6C3A46-469E-4913-23D6-266CADCDA936}"/>
                </a:ext>
              </a:extLst>
            </p:cNvPr>
            <p:cNvGrpSpPr/>
            <p:nvPr/>
          </p:nvGrpSpPr>
          <p:grpSpPr>
            <a:xfrm>
              <a:off x="5404571" y="3171444"/>
              <a:ext cx="6204816" cy="950976"/>
              <a:chOff x="5404571" y="2868953"/>
              <a:chExt cx="6204816" cy="95097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CEB418A-845E-13FA-8BD4-847ECAFFF61D}"/>
                  </a:ext>
                </a:extLst>
              </p:cNvPr>
              <p:cNvSpPr/>
              <p:nvPr/>
            </p:nvSpPr>
            <p:spPr bwMode="auto">
              <a:xfrm>
                <a:off x="5880058" y="2868953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Track and accept changes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C8100D2-549A-0A1D-0F48-8AE220C5CA99}"/>
                  </a:ext>
                </a:extLst>
              </p:cNvPr>
              <p:cNvGrpSpPr/>
              <p:nvPr/>
            </p:nvGrpSpPr>
            <p:grpSpPr>
              <a:xfrm>
                <a:off x="5404571" y="286895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E76828D1-9F56-6F27-F3F8-73C6CC6AD785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BC54F46A-1A7F-56FC-D9EE-B4B4024A131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EFF9A279-29FC-ED30-6B3F-E55F9950B7F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0" name="Graphic 19" descr="Checkmark outline">
                  <a:extLst>
                    <a:ext uri="{FF2B5EF4-FFF2-40B4-BE49-F238E27FC236}">
                      <a16:creationId xmlns:a16="http://schemas.microsoft.com/office/drawing/2014/main" id="{3C6A65FC-5AB3-2A91-290E-E7433B7370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08B19BE-84A4-C2CB-E982-56D4B64C1642}"/>
                </a:ext>
              </a:extLst>
            </p:cNvPr>
            <p:cNvGrpSpPr/>
            <p:nvPr/>
          </p:nvGrpSpPr>
          <p:grpSpPr>
            <a:xfrm>
              <a:off x="5404571" y="4323588"/>
              <a:ext cx="6204816" cy="950976"/>
              <a:chOff x="5404571" y="4021097"/>
              <a:chExt cx="6204816" cy="9509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7DB57B3-E5AB-B81E-FCD4-FC8504450CAE}"/>
                  </a:ext>
                </a:extLst>
              </p:cNvPr>
              <p:cNvSpPr/>
              <p:nvPr/>
            </p:nvSpPr>
            <p:spPr bwMode="auto">
              <a:xfrm>
                <a:off x="5880058" y="4021097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and review comments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F889C115-7FB0-8842-6CC9-A9A5E0759641}"/>
                  </a:ext>
                </a:extLst>
              </p:cNvPr>
              <p:cNvGrpSpPr/>
              <p:nvPr/>
            </p:nvGrpSpPr>
            <p:grpSpPr>
              <a:xfrm>
                <a:off x="5404571" y="4021097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729E24AB-A94C-FCCF-4439-2C2225D39FBE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48CE0FD0-6524-58A9-0AAE-CEB3E149AB9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795E8293-54A3-96E1-D451-D7AE5633878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4" name="Graphic 13" descr="Checkmark outline">
                  <a:extLst>
                    <a:ext uri="{FF2B5EF4-FFF2-40B4-BE49-F238E27FC236}">
                      <a16:creationId xmlns:a16="http://schemas.microsoft.com/office/drawing/2014/main" id="{5FEE40FC-C099-9434-D311-E33327713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782D-7C59-91A8-95BE-FAF92E1E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Settings and Permissions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15A4D6A-7BA9-26C1-00A1-69E0530CCC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" b="170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7F8791C-73E6-0AC3-81E2-3CACB8FA22A7}"/>
              </a:ext>
            </a:extLst>
          </p:cNvPr>
          <p:cNvGrpSpPr/>
          <p:nvPr/>
        </p:nvGrpSpPr>
        <p:grpSpPr>
          <a:xfrm>
            <a:off x="588263" y="2564368"/>
            <a:ext cx="7723929" cy="1359932"/>
            <a:chOff x="5505450" y="2552700"/>
            <a:chExt cx="7723929" cy="13599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C0D403-F402-1AF3-9D0D-06A265984562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Managing settings and permissions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D1001E-BF1B-302B-180A-44EC85B489B3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5006315B-0CFE-8B3E-E686-BE0FF23E6BD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09207" y="1364342"/>
            <a:ext cx="3820849" cy="340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9A0A04-7A63-E2FB-785C-6686E98902F0}"/>
              </a:ext>
            </a:extLst>
          </p:cNvPr>
          <p:cNvSpPr txBox="1"/>
          <p:nvPr/>
        </p:nvSpPr>
        <p:spPr>
          <a:xfrm>
            <a:off x="5371732" y="997885"/>
            <a:ext cx="433131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Manage team access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9B2BE93-964E-8329-4CC4-928EA7589F39}"/>
              </a:ext>
            </a:extLst>
          </p:cNvPr>
          <p:cNvGrpSpPr/>
          <p:nvPr/>
        </p:nvGrpSpPr>
        <p:grpSpPr>
          <a:xfrm>
            <a:off x="5404571" y="2019300"/>
            <a:ext cx="6204816" cy="950976"/>
            <a:chOff x="5404571" y="2019300"/>
            <a:chExt cx="6204816" cy="9509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F0B066A-3540-A872-934E-331F5A88278E}"/>
                </a:ext>
              </a:extLst>
            </p:cNvPr>
            <p:cNvSpPr/>
            <p:nvPr/>
          </p:nvSpPr>
          <p:spPr bwMode="auto">
            <a:xfrm>
              <a:off x="5880058" y="2019300"/>
              <a:ext cx="5729329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Modify settings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1E16003-914D-2A2C-6DB1-2A61B57702B3}"/>
                </a:ext>
              </a:extLst>
            </p:cNvPr>
            <p:cNvGrpSpPr/>
            <p:nvPr/>
          </p:nvGrpSpPr>
          <p:grpSpPr>
            <a:xfrm>
              <a:off x="5404571" y="2019300"/>
              <a:ext cx="950976" cy="950976"/>
              <a:chOff x="4905176" y="1807580"/>
              <a:chExt cx="950976" cy="95097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AF97CA5-C3DD-0A6A-50E5-C89297971C1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375422FB-3457-9AE9-6F58-3935DE53E35E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A066EEFC-E796-59F2-46BD-3FDA35AFC15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6" name="Graphic 25" descr="Checkmark outline">
                <a:extLst>
                  <a:ext uri="{FF2B5EF4-FFF2-40B4-BE49-F238E27FC236}">
                    <a16:creationId xmlns:a16="http://schemas.microsoft.com/office/drawing/2014/main" id="{9376AECF-7ECD-8EF4-DE1D-9F122F5143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397D0-D32D-62C2-EC12-60F2B68B2442}"/>
              </a:ext>
            </a:extLst>
          </p:cNvPr>
          <p:cNvGrpSpPr/>
          <p:nvPr/>
        </p:nvGrpSpPr>
        <p:grpSpPr>
          <a:xfrm>
            <a:off x="5404571" y="3171444"/>
            <a:ext cx="6204816" cy="950976"/>
            <a:chOff x="5404571" y="2868953"/>
            <a:chExt cx="6204816" cy="95097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6A9C12B-2A76-3C31-48A9-F18B72016CF1}"/>
                </a:ext>
              </a:extLst>
            </p:cNvPr>
            <p:cNvSpPr/>
            <p:nvPr/>
          </p:nvSpPr>
          <p:spPr bwMode="auto">
            <a:xfrm>
              <a:off x="5880058" y="2868953"/>
              <a:ext cx="5729329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Review permissions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C1F1640-38E5-7B11-72AB-74FAA82D0548}"/>
                </a:ext>
              </a:extLst>
            </p:cNvPr>
            <p:cNvGrpSpPr/>
            <p:nvPr/>
          </p:nvGrpSpPr>
          <p:grpSpPr>
            <a:xfrm>
              <a:off x="5404571" y="2868953"/>
              <a:ext cx="950976" cy="950976"/>
              <a:chOff x="4905176" y="2940813"/>
              <a:chExt cx="950976" cy="950976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A9A9F6D-5903-34F3-DCA0-57500D156080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9079993-E536-7E21-8FE2-92CCBD1CD9DC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154FA771-200C-BB84-F373-9C06EEE77BC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0" name="Graphic 19" descr="Checkmark outline">
                <a:extLst>
                  <a:ext uri="{FF2B5EF4-FFF2-40B4-BE49-F238E27FC236}">
                    <a16:creationId xmlns:a16="http://schemas.microsoft.com/office/drawing/2014/main" id="{027DD075-0523-1DB7-3FFD-C1D6FA666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FA02B-F8AD-F1DF-D724-1AEE2798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Managing Your Call Settings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5A2FBF6-5BBD-D1A6-E16C-AF587AAD2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" r="110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841A21F-8D4A-393C-CEE8-E07571C9D36A}"/>
              </a:ext>
            </a:extLst>
          </p:cNvPr>
          <p:cNvGrpSpPr/>
          <p:nvPr/>
        </p:nvGrpSpPr>
        <p:grpSpPr>
          <a:xfrm>
            <a:off x="588263" y="2564368"/>
            <a:ext cx="7723929" cy="1359932"/>
            <a:chOff x="5505450" y="2552700"/>
            <a:chExt cx="7723929" cy="13599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5CE612C-780B-D601-79C7-B1D6E7BAA115}"/>
                </a:ext>
              </a:extLst>
            </p:cNvPr>
            <p:cNvSpPr txBox="1"/>
            <p:nvPr/>
          </p:nvSpPr>
          <p:spPr>
            <a:xfrm>
              <a:off x="5505450" y="3543300"/>
              <a:ext cx="772392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Managing call settings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FF1092-8393-0220-BD63-7A7BEAB0711E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2E4871-AA7B-E859-1C42-4A5C890395E5}"/>
              </a:ext>
            </a:extLst>
          </p:cNvPr>
          <p:cNvSpPr txBox="1"/>
          <p:nvPr/>
        </p:nvSpPr>
        <p:spPr>
          <a:xfrm>
            <a:off x="5371732" y="997885"/>
            <a:ext cx="520815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IN" sz="3600">
                <a:solidFill>
                  <a:schemeClr val="tx2"/>
                </a:solidFill>
                <a:latin typeface="+mj-lt"/>
              </a:rPr>
              <a:t>Update your call settings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3DC111-FADF-DFAE-7A5B-FDDBDB04538A}"/>
              </a:ext>
            </a:extLst>
          </p:cNvPr>
          <p:cNvGrpSpPr/>
          <p:nvPr/>
        </p:nvGrpSpPr>
        <p:grpSpPr>
          <a:xfrm>
            <a:off x="5404571" y="2019300"/>
            <a:ext cx="6204816" cy="3255264"/>
            <a:chOff x="5404571" y="2019300"/>
            <a:chExt cx="6204816" cy="32552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1BB3C9-B332-02E4-28C5-3D620D4F923C}"/>
                </a:ext>
              </a:extLst>
            </p:cNvPr>
            <p:cNvGrpSpPr/>
            <p:nvPr/>
          </p:nvGrpSpPr>
          <p:grpSpPr>
            <a:xfrm>
              <a:off x="5404571" y="2019300"/>
              <a:ext cx="6204816" cy="950976"/>
              <a:chOff x="5404571" y="2019300"/>
              <a:chExt cx="6204816" cy="95097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C7850EC-7FB7-74CD-345C-A6AE0565FD53}"/>
                  </a:ext>
                </a:extLst>
              </p:cNvPr>
              <p:cNvSpPr/>
              <p:nvPr/>
            </p:nvSpPr>
            <p:spPr bwMode="auto">
              <a:xfrm>
                <a:off x="5880058" y="2019300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Set up call forwarding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D0F4B76-D53C-30E1-0E49-9B49A7054DD6}"/>
                  </a:ext>
                </a:extLst>
              </p:cNvPr>
              <p:cNvGrpSpPr/>
              <p:nvPr/>
            </p:nvGrpSpPr>
            <p:grpSpPr>
              <a:xfrm>
                <a:off x="5404571" y="201930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5FA0E9DC-D6DB-7C12-608D-3B1DAD7E21F9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DB7261B3-9901-5731-4BF1-29295C7167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537B25BF-E21A-33B4-C9E4-07AC0DA1CCF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6" name="Graphic 25" descr="Checkmark outline">
                  <a:extLst>
                    <a:ext uri="{FF2B5EF4-FFF2-40B4-BE49-F238E27FC236}">
                      <a16:creationId xmlns:a16="http://schemas.microsoft.com/office/drawing/2014/main" id="{F3D38564-E360-4CDA-15EA-D8DACDC7B4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19310A8-00A7-E397-F9AE-C5527176BE96}"/>
                </a:ext>
              </a:extLst>
            </p:cNvPr>
            <p:cNvGrpSpPr/>
            <p:nvPr/>
          </p:nvGrpSpPr>
          <p:grpSpPr>
            <a:xfrm>
              <a:off x="5404571" y="3171444"/>
              <a:ext cx="6204816" cy="950976"/>
              <a:chOff x="5404571" y="2868953"/>
              <a:chExt cx="6204816" cy="95097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B534DB5-DC03-3F28-572A-F44A840DA589}"/>
                  </a:ext>
                </a:extLst>
              </p:cNvPr>
              <p:cNvSpPr/>
              <p:nvPr/>
            </p:nvSpPr>
            <p:spPr bwMode="auto">
              <a:xfrm>
                <a:off x="5880058" y="2868953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Configure your voicemail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A1EB8F79-2064-FD89-C0E0-993405A55770}"/>
                  </a:ext>
                </a:extLst>
              </p:cNvPr>
              <p:cNvGrpSpPr/>
              <p:nvPr/>
            </p:nvGrpSpPr>
            <p:grpSpPr>
              <a:xfrm>
                <a:off x="5404571" y="286895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02409CB7-AE28-8916-D004-EA8A2F386DFB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A51244C9-3271-62BF-E310-E85E3A80A50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95BDDF43-59D3-09D4-4CBF-106536AD6A6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0" name="Graphic 19" descr="Checkmark outline">
                  <a:extLst>
                    <a:ext uri="{FF2B5EF4-FFF2-40B4-BE49-F238E27FC236}">
                      <a16:creationId xmlns:a16="http://schemas.microsoft.com/office/drawing/2014/main" id="{AD2E0BF2-8E8B-BBC1-BF85-868A1F9090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A7F85BC-694B-C255-F77D-CAD4A6279E32}"/>
                </a:ext>
              </a:extLst>
            </p:cNvPr>
            <p:cNvGrpSpPr/>
            <p:nvPr/>
          </p:nvGrpSpPr>
          <p:grpSpPr>
            <a:xfrm>
              <a:off x="5404571" y="4323588"/>
              <a:ext cx="6204816" cy="950976"/>
              <a:chOff x="5404571" y="4021097"/>
              <a:chExt cx="6204816" cy="9509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A5B7F16-B5DE-C822-2EFF-C03DB2BD3988}"/>
                  </a:ext>
                </a:extLst>
              </p:cNvPr>
              <p:cNvSpPr/>
              <p:nvPr/>
            </p:nvSpPr>
            <p:spPr bwMode="auto">
              <a:xfrm>
                <a:off x="5880058" y="4021097"/>
                <a:ext cx="5729329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Customize out-of-office greeting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5FFF93D-1450-BF42-74B4-90DB0BA09F18}"/>
                  </a:ext>
                </a:extLst>
              </p:cNvPr>
              <p:cNvGrpSpPr/>
              <p:nvPr/>
            </p:nvGrpSpPr>
            <p:grpSpPr>
              <a:xfrm>
                <a:off x="5404571" y="4021097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804D861A-D9DC-3C16-138D-881AB35D3B56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BBAC210A-6B99-D1AA-A948-2D196FE56D3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588AA4AD-5289-E26D-94FD-F1195D858AA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4" name="Graphic 13" descr="Checkmark outline">
                  <a:extLst>
                    <a:ext uri="{FF2B5EF4-FFF2-40B4-BE49-F238E27FC236}">
                      <a16:creationId xmlns:a16="http://schemas.microsoft.com/office/drawing/2014/main" id="{17C1B1C8-8259-0A4D-61BD-926498AD76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9" name="Picture 2" descr="See the source image">
            <a:extLst>
              <a:ext uri="{FF2B5EF4-FFF2-40B4-BE49-F238E27FC236}">
                <a16:creationId xmlns:a16="http://schemas.microsoft.com/office/drawing/2014/main" id="{27679055-5ECE-8EFA-A1EA-CAF36EC7634A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09207" y="1364342"/>
            <a:ext cx="3820849" cy="340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8B07D-1632-CFB0-21CD-31B6C060F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External Guests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5381656-17AE-19EC-05A3-0C160788CC3F}"/>
              </a:ext>
            </a:extLst>
          </p:cNvPr>
          <p:cNvGrpSpPr/>
          <p:nvPr/>
        </p:nvGrpSpPr>
        <p:grpSpPr>
          <a:xfrm>
            <a:off x="5371732" y="2749034"/>
            <a:ext cx="5193729" cy="1359932"/>
            <a:chOff x="5505450" y="2552700"/>
            <a:chExt cx="5193729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766EB9-C107-69DE-A3D4-10FB66AEBEAE}"/>
                </a:ext>
              </a:extLst>
            </p:cNvPr>
            <p:cNvSpPr txBox="1"/>
            <p:nvPr/>
          </p:nvSpPr>
          <p:spPr>
            <a:xfrm>
              <a:off x="5505450" y="3543300"/>
              <a:ext cx="519372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Inviting and managing external guests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D18D52-8943-6B52-04F7-17647935F4C1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5A9D6E87-FF00-B974-768F-F4E39163E330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09207" y="1364342"/>
            <a:ext cx="3820849" cy="3404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GRAY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6D3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rosft365_PowerPoint_template_Feb2020_BC" id="{8B530116-1539-874A-951A-1C404D843E07}" vid="{E4596DA4-6C73-3D44-BAD3-1699CE9C9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lcf76f155ced4ddcb4097134ff3c332f xmlns="6b0fa35c-4469-4e79-963c-8f84bc63c47d">
      <Terms xmlns="http://schemas.microsoft.com/office/infopath/2007/PartnerControls"/>
    </lcf76f155ced4ddcb4097134ff3c332f>
    <SharedWithUsers xmlns="d9f4ac68-5d46-4b7d-8cf7-0cc4dccaf745">
      <UserInfo>
        <DisplayName>Miriam Brady</DisplayName>
        <AccountId>24</AccountId>
        <AccountType/>
      </UserInfo>
      <UserInfo>
        <DisplayName>Andrea Park</DisplayName>
        <AccountId>379</AccountId>
        <AccountType/>
      </UserInfo>
      <UserInfo>
        <DisplayName>Christine Matheney</DisplayName>
        <AccountId>11</AccountId>
        <AccountType/>
      </UserInfo>
      <UserInfo>
        <DisplayName>Lena Ryuji (CELA)</DisplayName>
        <AccountId>625</AccountId>
        <AccountType/>
      </UserInfo>
      <UserInfo>
        <DisplayName>Vlastimil Kroupa (Jonckers Translation &amp; Enginee)</DisplayName>
        <AccountId>664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B06F88D85E14F88F2C837575DC8B6" ma:contentTypeVersion="28" ma:contentTypeDescription="Create a new document." ma:contentTypeScope="" ma:versionID="9c244b1039bc1903be5771852e3f491e">
  <xsd:schema xmlns:xsd="http://www.w3.org/2001/XMLSchema" xmlns:xs="http://www.w3.org/2001/XMLSchema" xmlns:p="http://schemas.microsoft.com/office/2006/metadata/properties" xmlns:ns1="http://schemas.microsoft.com/sharepoint/v3" xmlns:ns2="6b0fa35c-4469-4e79-963c-8f84bc63c47d" xmlns:ns3="d9f4ac68-5d46-4b7d-8cf7-0cc4dccaf745" xmlns:ns4="230e9df3-be65-4c73-a93b-d1236ebd677e" targetNamespace="http://schemas.microsoft.com/office/2006/metadata/properties" ma:root="true" ma:fieldsID="69f08ba6337cf7d2cc77d784ab0671ec" ns1:_="" ns2:_="" ns3:_="" ns4:_="">
    <xsd:import namespace="http://schemas.microsoft.com/sharepoint/v3"/>
    <xsd:import namespace="6b0fa35c-4469-4e79-963c-8f84bc63c47d"/>
    <xsd:import namespace="d9f4ac68-5d46-4b7d-8cf7-0cc4dccaf74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4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fa35c-4469-4e79-963c-8f84bc63c4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f4ac68-5d46-4b7d-8cf7-0cc4dccaf74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5895583f-4646-4292-b3bd-58c6dbe9584d}" ma:internalName="TaxCatchAll" ma:showField="CatchAllData" ma:web="d9f4ac68-5d46-4b7d-8cf7-0cc4dccaf7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7EC21D-2BBB-4327-9315-1B781495341C}">
  <ds:schemaRefs>
    <ds:schemaRef ds:uri="http://schemas.microsoft.com/office/2006/documentManagement/types"/>
    <ds:schemaRef ds:uri="http://www.w3.org/XML/1998/namespace"/>
    <ds:schemaRef ds:uri="http://purl.org/dc/dcmitype/"/>
    <ds:schemaRef ds:uri="92cc7923-7bd6-4c52-a535-c267c30bc123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sharepoint/v3"/>
    <ds:schemaRef ds:uri="59afee55-fc30-40da-a84e-ff6fc62c4efa"/>
    <ds:schemaRef ds:uri="http://schemas.microsoft.com/office/2006/metadata/properties"/>
    <ds:schemaRef ds:uri="http://purl.org/dc/elements/1.1/"/>
    <ds:schemaRef ds:uri="230e9df3-be65-4c73-a93b-d1236ebd677e"/>
    <ds:schemaRef ds:uri="6b0fa35c-4469-4e79-963c-8f84bc63c47d"/>
  </ds:schemaRefs>
</ds:datastoreItem>
</file>

<file path=customXml/itemProps2.xml><?xml version="1.0" encoding="utf-8"?>
<ds:datastoreItem xmlns:ds="http://schemas.openxmlformats.org/officeDocument/2006/customXml" ds:itemID="{CD1D4F0E-D577-420A-AD86-4E7DF21E68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B5D44D-BAFE-4E55-8114-93D891B4A65D}"/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1520</TotalTime>
  <Words>1133</Words>
  <Application>Microsoft Office PowerPoint</Application>
  <PresentationFormat>Widescreen</PresentationFormat>
  <Paragraphs>278</Paragraphs>
  <Slides>133</Slides>
  <Notes>133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34" baseType="lpstr">
      <vt:lpstr>LIGHT GRAY TEMPLATE</vt:lpstr>
      <vt:lpstr>Optimizing Your Work with Microsoft 365</vt:lpstr>
      <vt:lpstr>Marcelo Flores Vieira</vt:lpstr>
      <vt:lpstr>In this course:</vt:lpstr>
      <vt:lpstr>Optimizing Your Work with Microsoft 365</vt:lpstr>
      <vt:lpstr>Organizing Your Email</vt:lpstr>
      <vt:lpstr>PowerPoint Presentation</vt:lpstr>
      <vt:lpstr>PowerPoint Presentation</vt:lpstr>
      <vt:lpstr>PowerPoint Presentation</vt:lpstr>
      <vt:lpstr>PowerPoint Presentation</vt:lpstr>
      <vt:lpstr>Organize your email</vt:lpstr>
      <vt:lpstr>Managing Contacts and Folders</vt:lpstr>
      <vt:lpstr>PowerPoint Presentation</vt:lpstr>
      <vt:lpstr>PowerPoint Presentation</vt:lpstr>
      <vt:lpstr>PowerPoint Presentation</vt:lpstr>
      <vt:lpstr>PowerPoint Presentation</vt:lpstr>
      <vt:lpstr>Optimize your Outlook inbox</vt:lpstr>
      <vt:lpstr>Organizing To Dos</vt:lpstr>
      <vt:lpstr>PowerPoint Presentation</vt:lpstr>
      <vt:lpstr>PowerPoint Presentation</vt:lpstr>
      <vt:lpstr>PowerPoint Presentation</vt:lpstr>
      <vt:lpstr>Creating Powerful Meetings</vt:lpstr>
      <vt:lpstr>PowerPoint Presentation</vt:lpstr>
      <vt:lpstr>PowerPoint Presentation</vt:lpstr>
      <vt:lpstr>Create meetings in Outlook</vt:lpstr>
      <vt:lpstr>Managing and Organizing Notebooks</vt:lpstr>
      <vt:lpstr>PowerPoint Presentation</vt:lpstr>
      <vt:lpstr>Organize your notes</vt:lpstr>
      <vt:lpstr>Making the Most of OneNote</vt:lpstr>
      <vt:lpstr>PowerPoint Presentation</vt:lpstr>
      <vt:lpstr>PowerPoint Presentation</vt:lpstr>
      <vt:lpstr>Collaborate and Share</vt:lpstr>
      <vt:lpstr>PowerPoint Presentation</vt:lpstr>
      <vt:lpstr>Collaboration and share in OneNote</vt:lpstr>
      <vt:lpstr>Creating a Presentation</vt:lpstr>
      <vt:lpstr>PowerPoint Presentation</vt:lpstr>
      <vt:lpstr>PowerPoint Presentation</vt:lpstr>
      <vt:lpstr>Create your own PowerPoint</vt:lpstr>
      <vt:lpstr>Making Presentations Pop</vt:lpstr>
      <vt:lpstr>PowerPoint Presentation</vt:lpstr>
      <vt:lpstr>PowerPoint Presentation</vt:lpstr>
      <vt:lpstr>Make your presentations pop</vt:lpstr>
      <vt:lpstr>Adding Motion to Presentations</vt:lpstr>
      <vt:lpstr>PowerPoint Presentation</vt:lpstr>
      <vt:lpstr>PowerPoint Presentation</vt:lpstr>
      <vt:lpstr>Add motion to presentations</vt:lpstr>
      <vt:lpstr>Adding Data to Presentations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data to presentations</vt:lpstr>
      <vt:lpstr>Accessible Presentation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 accessibility</vt:lpstr>
      <vt:lpstr>Delivering Presentations</vt:lpstr>
      <vt:lpstr>PowerPoint Presentation</vt:lpstr>
      <vt:lpstr>PowerPoint Presentation</vt:lpstr>
      <vt:lpstr>Deliver your presentations</vt:lpstr>
      <vt:lpstr>Presentation Best Practices</vt:lpstr>
      <vt:lpstr>PowerPoint Presentation</vt:lpstr>
      <vt:lpstr>PowerPoint Presentation</vt:lpstr>
      <vt:lpstr>Improve your presentations</vt:lpstr>
      <vt:lpstr>Formatting Your Documents</vt:lpstr>
      <vt:lpstr>PowerPoint Presentation</vt:lpstr>
      <vt:lpstr>PowerPoint Presentation</vt:lpstr>
      <vt:lpstr>PowerPoint Presentation</vt:lpstr>
      <vt:lpstr>Adding Tables</vt:lpstr>
      <vt:lpstr>PowerPoint Presentation</vt:lpstr>
      <vt:lpstr>PowerPoint Presentation</vt:lpstr>
      <vt:lpstr>PowerPoint Presentation</vt:lpstr>
      <vt:lpstr>Creating and Modifying References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 Review</vt:lpstr>
      <vt:lpstr>PowerPoint Presentation</vt:lpstr>
      <vt:lpstr>PowerPoint Presentation</vt:lpstr>
      <vt:lpstr>PowerPoint Presentation</vt:lpstr>
      <vt:lpstr>Settings and Permissions</vt:lpstr>
      <vt:lpstr>PowerPoint Presentation</vt:lpstr>
      <vt:lpstr>PowerPoint Presentation</vt:lpstr>
      <vt:lpstr>Managing Your Call Settings</vt:lpstr>
      <vt:lpstr>PowerPoint Presentation</vt:lpstr>
      <vt:lpstr>PowerPoint Presentation</vt:lpstr>
      <vt:lpstr>Working with External Guests</vt:lpstr>
      <vt:lpstr>PowerPoint Presentation</vt:lpstr>
      <vt:lpstr>PowerPoint Presentation</vt:lpstr>
      <vt:lpstr>Hosting Large Meetings</vt:lpstr>
      <vt:lpstr>PowerPoint Presentation</vt:lpstr>
      <vt:lpstr>PowerPoint Presentation</vt:lpstr>
      <vt:lpstr>PowerPoint Presentation</vt:lpstr>
      <vt:lpstr>Presenting to Large Meetings in Teams</vt:lpstr>
      <vt:lpstr>PowerPoint Presentation</vt:lpstr>
      <vt:lpstr>Share content with Teams</vt:lpstr>
      <vt:lpstr>Using Breakout Rooms</vt:lpstr>
      <vt:lpstr>PowerPoint Presentation</vt:lpstr>
      <vt:lpstr>PowerPoint Presentation</vt:lpstr>
      <vt:lpstr>Breakout Room organization</vt:lpstr>
      <vt:lpstr>Create Breakout Rooms</vt:lpstr>
      <vt:lpstr>Using Mail Merge</vt:lpstr>
      <vt:lpstr>Mail Merge</vt:lpstr>
      <vt:lpstr>PowerPoint Presentation</vt:lpstr>
      <vt:lpstr>The Mail Merge process</vt:lpstr>
      <vt:lpstr>Mail Merge process</vt:lpstr>
      <vt:lpstr>Prepare a Mail Merge</vt:lpstr>
      <vt:lpstr>Completing a Mail Merge</vt:lpstr>
      <vt:lpstr>PowerPoint Presentation</vt:lpstr>
      <vt:lpstr>Mail Merge</vt:lpstr>
      <vt:lpstr>PowerPoint Presentation</vt:lpstr>
      <vt:lpstr>PowerPoint Presentation</vt:lpstr>
      <vt:lpstr>Complete a Mail Merge</vt:lpstr>
      <vt:lpstr>Creating Envelopes and Labels</vt:lpstr>
      <vt:lpstr>PowerPoint Presentation</vt:lpstr>
      <vt:lpstr>PowerPoint Presentation</vt:lpstr>
      <vt:lpstr>PowerPoint Presentation</vt:lpstr>
      <vt:lpstr>Create a Mail Merge</vt:lpstr>
      <vt:lpstr>Optimizing Your Work with Microsoft 365</vt:lpstr>
      <vt:lpstr>PowerPoint Presentation</vt:lpstr>
      <vt:lpstr>PowerPoint Presentation</vt:lpstr>
      <vt:lpstr>Optimizing Your Work with Microsoft 365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0585 | Getting Started with Microsoft 365</dc:title>
  <dc:creator>Microsoft</dc:creator>
  <dcterms:modified xsi:type="dcterms:W3CDTF">2022-07-08T02:43:05Z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0x010100F59B06F88D85E14F88F2C837575DC8B6</vt:lpwstr>
  </property>
  <property fmtid="{D5CDD505-2E9C-101B-9397-08002B2CF9AE}" pid="3" name="MediaServiceImageTags">
    <vt:lpwstr/>
  </property>
</Properties>
</file>